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lvl1pPr>
    <a:lvl2pPr marL="45720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lvl2pPr>
    <a:lvl3pPr marL="91440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lvl3pPr>
    <a:lvl4pPr marL="137160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lvl4pPr>
    <a:lvl5pPr marL="182880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lvl5pPr>
    <a:lvl6pPr marL="0" marR="0" indent="0" algn="l" defTabSz="914400" rtl="0" fontAlgn="auto" latinLnBrk="0" hangingPunct="0">
      <a:lnSpc>
        <a:spcPct val="100000"/>
      </a:lnSpc>
      <a:spcBef>
        <a:spcPts val="600"/>
      </a:spcBef>
      <a:spcAft>
        <a:spcPts val="0"/>
      </a:spcAft>
      <a:buClr>
        <a:srgbClr val="003366"/>
      </a:buClr>
      <a:buSzTx/>
      <a:buFont typeface="Wingdings"/>
      <a:buNone/>
      <a:tabLst/>
      <a:defRPr b="0" baseline="0" cap="none" i="0" spc="0" strike="noStrike" sz="2800" u="none" kumimoji="0" normalizeH="0">
        <a:ln>
          <a:noFill/>
        </a:ln>
        <a:solidFill>
          <a:srgbClr val="003366"/>
        </a:solidFill>
        <a:effectLst/>
        <a:uFillTx/>
        <a:latin typeface="Arial"/>
        <a:ea typeface="Arial"/>
        <a:cs typeface="Arial"/>
        <a:sym typeface="Arial"/>
      </a:defRPr>
    </a:lvl6pPr>
    <a:lvl7pPr marL="0" marR="0" indent="0" algn="l" defTabSz="914400" rtl="0" fontAlgn="auto" latinLnBrk="0" hangingPunct="0">
      <a:lnSpc>
        <a:spcPct val="100000"/>
      </a:lnSpc>
      <a:spcBef>
        <a:spcPts val="600"/>
      </a:spcBef>
      <a:spcAft>
        <a:spcPts val="0"/>
      </a:spcAft>
      <a:buClr>
        <a:srgbClr val="003366"/>
      </a:buClr>
      <a:buSzTx/>
      <a:buFont typeface="Wingdings"/>
      <a:buNone/>
      <a:tabLst/>
      <a:defRPr b="0" baseline="0" cap="none" i="0" spc="0" strike="noStrike" sz="2800" u="none" kumimoji="0" normalizeH="0">
        <a:ln>
          <a:noFill/>
        </a:ln>
        <a:solidFill>
          <a:srgbClr val="003366"/>
        </a:solidFill>
        <a:effectLst/>
        <a:uFillTx/>
        <a:latin typeface="Arial"/>
        <a:ea typeface="Arial"/>
        <a:cs typeface="Arial"/>
        <a:sym typeface="Arial"/>
      </a:defRPr>
    </a:lvl7pPr>
    <a:lvl8pPr marL="0" marR="0" indent="0" algn="l" defTabSz="914400" rtl="0" fontAlgn="auto" latinLnBrk="0" hangingPunct="0">
      <a:lnSpc>
        <a:spcPct val="100000"/>
      </a:lnSpc>
      <a:spcBef>
        <a:spcPts val="600"/>
      </a:spcBef>
      <a:spcAft>
        <a:spcPts val="0"/>
      </a:spcAft>
      <a:buClr>
        <a:srgbClr val="003366"/>
      </a:buClr>
      <a:buSzTx/>
      <a:buFont typeface="Wingdings"/>
      <a:buNone/>
      <a:tabLst/>
      <a:defRPr b="0" baseline="0" cap="none" i="0" spc="0" strike="noStrike" sz="2800" u="none" kumimoji="0" normalizeH="0">
        <a:ln>
          <a:noFill/>
        </a:ln>
        <a:solidFill>
          <a:srgbClr val="003366"/>
        </a:solidFill>
        <a:effectLst/>
        <a:uFillTx/>
        <a:latin typeface="Arial"/>
        <a:ea typeface="Arial"/>
        <a:cs typeface="Arial"/>
        <a:sym typeface="Arial"/>
      </a:defRPr>
    </a:lvl8pPr>
    <a:lvl9pPr marL="0" marR="0" indent="0" algn="l" defTabSz="914400" rtl="0" fontAlgn="auto" latinLnBrk="0" hangingPunct="0">
      <a:lnSpc>
        <a:spcPct val="100000"/>
      </a:lnSpc>
      <a:spcBef>
        <a:spcPts val="600"/>
      </a:spcBef>
      <a:spcAft>
        <a:spcPts val="0"/>
      </a:spcAft>
      <a:buClr>
        <a:srgbClr val="003366"/>
      </a:buClr>
      <a:buSzTx/>
      <a:buFont typeface="Wingdings"/>
      <a:buNone/>
      <a:tabLst/>
      <a:defRPr b="0" baseline="0" cap="none" i="0" spc="0" strike="noStrike" sz="2800" u="none" kumimoji="0" normalizeH="0">
        <a:ln>
          <a:noFill/>
        </a:ln>
        <a:solidFill>
          <a:srgbClr val="003366"/>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3366"/>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CDD"/>
          </a:solidFill>
        </a:fill>
      </a:tcStyle>
    </a:wholeTbl>
    <a:band2H>
      <a:tcTxStyle b="def" i="def"/>
      <a:tcStyle>
        <a:tcBdr/>
        <a:fill>
          <a:solidFill>
            <a:srgbClr val="EFF6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3366"/>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3366"/>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336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3366"/>
      </a:tcTxStyle>
      <a:tcStyle>
        <a:tcBdr>
          <a:left>
            <a:ln w="12700" cap="flat">
              <a:noFill/>
              <a:miter lim="400000"/>
            </a:ln>
          </a:left>
          <a:right>
            <a:ln w="12700" cap="flat">
              <a:noFill/>
              <a:miter lim="400000"/>
            </a:ln>
          </a:right>
          <a:top>
            <a:ln w="50800" cap="flat">
              <a:solidFill>
                <a:srgbClr val="003366"/>
              </a:solidFill>
              <a:prstDash val="solid"/>
              <a:round/>
            </a:ln>
          </a:top>
          <a:bottom>
            <a:ln w="25400" cap="flat">
              <a:solidFill>
                <a:srgbClr val="003366"/>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3366"/>
              </a:solidFill>
              <a:prstDash val="solid"/>
              <a:round/>
            </a:ln>
          </a:top>
          <a:bottom>
            <a:ln w="25400" cap="flat">
              <a:solidFill>
                <a:srgbClr val="003366"/>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3366"/>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2"/>
          </a:solidFill>
        </a:fill>
      </a:tcStyle>
    </a:wholeTbl>
    <a:band2H>
      <a:tcTxStyle b="def" i="def"/>
      <a:tcStyle>
        <a:tcBdr/>
        <a:fill>
          <a:solidFill>
            <a:srgbClr val="E6E7E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6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6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66"/>
          </a:solidFill>
        </a:fill>
      </a:tcStyle>
    </a:firstRow>
  </a:tblStyle>
  <a:tblStyle styleId="{2708684C-4D16-4618-839F-0558EEFCDFE6}" styleName="">
    <a:tblBg/>
    <a:wholeTbl>
      <a:tcTxStyle b="off" i="off">
        <a:font>
          <a:latin typeface="Arial"/>
          <a:ea typeface="Arial"/>
          <a:cs typeface="Arial"/>
        </a:font>
        <a:srgbClr val="003366"/>
      </a:tcTxStyle>
      <a:tcStyle>
        <a:tcBdr>
          <a:left>
            <a:ln w="12700" cap="flat">
              <a:solidFill>
                <a:srgbClr val="003366"/>
              </a:solidFill>
              <a:prstDash val="solid"/>
              <a:round/>
            </a:ln>
          </a:left>
          <a:right>
            <a:ln w="12700" cap="flat">
              <a:solidFill>
                <a:srgbClr val="003366"/>
              </a:solidFill>
              <a:prstDash val="solid"/>
              <a:round/>
            </a:ln>
          </a:right>
          <a:top>
            <a:ln w="12700" cap="flat">
              <a:solidFill>
                <a:srgbClr val="003366"/>
              </a:solidFill>
              <a:prstDash val="solid"/>
              <a:round/>
            </a:ln>
          </a:top>
          <a:bottom>
            <a:ln w="12700" cap="flat">
              <a:solidFill>
                <a:srgbClr val="003366"/>
              </a:solidFill>
              <a:prstDash val="solid"/>
              <a:round/>
            </a:ln>
          </a:bottom>
          <a:insideH>
            <a:ln w="12700" cap="flat">
              <a:solidFill>
                <a:srgbClr val="003366"/>
              </a:solidFill>
              <a:prstDash val="solid"/>
              <a:round/>
            </a:ln>
          </a:insideH>
          <a:insideV>
            <a:ln w="12700" cap="flat">
              <a:solidFill>
                <a:srgbClr val="003366"/>
              </a:solidFill>
              <a:prstDash val="solid"/>
              <a:round/>
            </a:ln>
          </a:insideV>
        </a:tcBdr>
        <a:fill>
          <a:solidFill>
            <a:srgbClr val="003366">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3366"/>
      </a:tcTxStyle>
      <a:tcStyle>
        <a:tcBdr>
          <a:left>
            <a:ln w="12700" cap="flat">
              <a:solidFill>
                <a:srgbClr val="003366"/>
              </a:solidFill>
              <a:prstDash val="solid"/>
              <a:round/>
            </a:ln>
          </a:left>
          <a:right>
            <a:ln w="12700" cap="flat">
              <a:solidFill>
                <a:srgbClr val="003366"/>
              </a:solidFill>
              <a:prstDash val="solid"/>
              <a:round/>
            </a:ln>
          </a:right>
          <a:top>
            <a:ln w="12700" cap="flat">
              <a:solidFill>
                <a:srgbClr val="003366"/>
              </a:solidFill>
              <a:prstDash val="solid"/>
              <a:round/>
            </a:ln>
          </a:top>
          <a:bottom>
            <a:ln w="12700" cap="flat">
              <a:solidFill>
                <a:srgbClr val="003366"/>
              </a:solidFill>
              <a:prstDash val="solid"/>
              <a:round/>
            </a:ln>
          </a:bottom>
          <a:insideH>
            <a:ln w="12700" cap="flat">
              <a:solidFill>
                <a:srgbClr val="003366"/>
              </a:solidFill>
              <a:prstDash val="solid"/>
              <a:round/>
            </a:ln>
          </a:insideH>
          <a:insideV>
            <a:ln w="12700" cap="flat">
              <a:solidFill>
                <a:srgbClr val="003366"/>
              </a:solidFill>
              <a:prstDash val="solid"/>
              <a:round/>
            </a:ln>
          </a:insideV>
        </a:tcBdr>
        <a:fill>
          <a:solidFill>
            <a:srgbClr val="003366">
              <a:alpha val="20000"/>
            </a:srgbClr>
          </a:solidFill>
        </a:fill>
      </a:tcStyle>
    </a:firstCol>
    <a:lastRow>
      <a:tcTxStyle b="on" i="off">
        <a:font>
          <a:latin typeface="Arial"/>
          <a:ea typeface="Arial"/>
          <a:cs typeface="Arial"/>
        </a:font>
        <a:srgbClr val="003366"/>
      </a:tcTxStyle>
      <a:tcStyle>
        <a:tcBdr>
          <a:left>
            <a:ln w="12700" cap="flat">
              <a:solidFill>
                <a:srgbClr val="003366"/>
              </a:solidFill>
              <a:prstDash val="solid"/>
              <a:round/>
            </a:ln>
          </a:left>
          <a:right>
            <a:ln w="12700" cap="flat">
              <a:solidFill>
                <a:srgbClr val="003366"/>
              </a:solidFill>
              <a:prstDash val="solid"/>
              <a:round/>
            </a:ln>
          </a:right>
          <a:top>
            <a:ln w="50800" cap="flat">
              <a:solidFill>
                <a:srgbClr val="003366"/>
              </a:solidFill>
              <a:prstDash val="solid"/>
              <a:round/>
            </a:ln>
          </a:top>
          <a:bottom>
            <a:ln w="12700" cap="flat">
              <a:solidFill>
                <a:srgbClr val="003366"/>
              </a:solidFill>
              <a:prstDash val="solid"/>
              <a:round/>
            </a:ln>
          </a:bottom>
          <a:insideH>
            <a:ln w="12700" cap="flat">
              <a:solidFill>
                <a:srgbClr val="003366"/>
              </a:solidFill>
              <a:prstDash val="solid"/>
              <a:round/>
            </a:ln>
          </a:insideH>
          <a:insideV>
            <a:ln w="12700" cap="flat">
              <a:solidFill>
                <a:srgbClr val="003366"/>
              </a:solidFill>
              <a:prstDash val="solid"/>
              <a:round/>
            </a:ln>
          </a:insideV>
        </a:tcBdr>
        <a:fill>
          <a:noFill/>
        </a:fill>
      </a:tcStyle>
    </a:lastRow>
    <a:firstRow>
      <a:tcTxStyle b="on" i="off">
        <a:font>
          <a:latin typeface="Arial"/>
          <a:ea typeface="Arial"/>
          <a:cs typeface="Arial"/>
        </a:font>
        <a:srgbClr val="003366"/>
      </a:tcTxStyle>
      <a:tcStyle>
        <a:tcBdr>
          <a:left>
            <a:ln w="12700" cap="flat">
              <a:solidFill>
                <a:srgbClr val="003366"/>
              </a:solidFill>
              <a:prstDash val="solid"/>
              <a:round/>
            </a:ln>
          </a:left>
          <a:right>
            <a:ln w="12700" cap="flat">
              <a:solidFill>
                <a:srgbClr val="003366"/>
              </a:solidFill>
              <a:prstDash val="solid"/>
              <a:round/>
            </a:ln>
          </a:right>
          <a:top>
            <a:ln w="12700" cap="flat">
              <a:solidFill>
                <a:srgbClr val="003366"/>
              </a:solidFill>
              <a:prstDash val="solid"/>
              <a:round/>
            </a:ln>
          </a:top>
          <a:bottom>
            <a:ln w="25400" cap="flat">
              <a:solidFill>
                <a:srgbClr val="003366"/>
              </a:solidFill>
              <a:prstDash val="solid"/>
              <a:round/>
            </a:ln>
          </a:bottom>
          <a:insideH>
            <a:ln w="12700" cap="flat">
              <a:solidFill>
                <a:srgbClr val="003366"/>
              </a:solidFill>
              <a:prstDash val="solid"/>
              <a:round/>
            </a:ln>
          </a:insideH>
          <a:insideV>
            <a:ln w="12700" cap="flat">
              <a:solidFill>
                <a:srgbClr val="003366"/>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1" i="0" strike="noStrike" sz="2265" u="none">
                <a:solidFill>
                  <a:srgbClr val="000000"/>
                </a:solidFill>
                <a:latin typeface="Arial"/>
              </a:defRPr>
            </a:pPr>
            <a:r>
              <a:rPr b="1" i="0" strike="noStrike" sz="2265" u="none">
                <a:solidFill>
                  <a:srgbClr val="000000"/>
                </a:solidFill>
                <a:latin typeface="Arial"/>
              </a:rPr>
              <a:t>Items Sold in First Quarter of 2002</a:t>
            </a:r>
          </a:p>
        </c:rich>
      </c:tx>
      <c:layout>
        <c:manualLayout>
          <c:xMode val="edge"/>
          <c:yMode val="edge"/>
          <c:x val="0.142276"/>
          <c:y val="0"/>
          <c:w val="0.552451"/>
          <c:h val="0.141033"/>
        </c:manualLayout>
      </c:layout>
      <c:overlay val="1"/>
      <c:spPr>
        <a:noFill/>
        <a:effectLst/>
      </c:spPr>
    </c:title>
    <c:autoTitleDeleted val="1"/>
    <c:plotArea>
      <c:layout>
        <c:manualLayout>
          <c:layoutTarget val="inner"/>
          <c:xMode val="edge"/>
          <c:yMode val="edge"/>
          <c:x val="0.0723155"/>
          <c:y val="0.141033"/>
          <c:w val="0.763938"/>
          <c:h val="0.758616"/>
        </c:manualLayout>
      </c:layout>
      <c:barChart>
        <c:barDir val="col"/>
        <c:grouping val="clustered"/>
        <c:varyColors val="0"/>
        <c:ser>
          <c:idx val="0"/>
          <c:order val="0"/>
          <c:tx>
            <c:strRef>
              <c:f>Sheet1!$A$2</c:f>
              <c:strCache>
                <c:ptCount val="1"/>
                <c:pt idx="0">
                  <c:v>Blue Balls</c:v>
                </c:pt>
              </c:strCache>
            </c:strRef>
          </c:tx>
          <c:spPr>
            <a:solidFill>
              <a:srgbClr val="9999FF"/>
            </a:solidFill>
            <a:ln w="12700" cap="flat">
              <a:solidFill>
                <a:srgbClr val="000000"/>
              </a:solidFill>
              <a:prstDash val="solid"/>
              <a:round/>
            </a:ln>
            <a:effectLst/>
          </c:spPr>
          <c:invertIfNegative val="0"/>
          <c:dLbls>
            <c:numFmt formatCode="#,##0" sourceLinked="0"/>
            <c:txPr>
              <a:bodyPr/>
              <a:lstStyle/>
              <a:p>
                <a:pPr>
                  <a:defRPr b="0" i="0" strike="noStrike" sz="784" u="none">
                    <a:solidFill>
                      <a:srgbClr val="000000"/>
                    </a:solidFill>
                    <a:latin typeface="Arial"/>
                  </a:defRPr>
                </a:pPr>
              </a:p>
            </c:txPr>
            <c:dLblPos val="outEnd"/>
            <c:showLegendKey val="0"/>
            <c:showVal val="0"/>
            <c:showCatName val="0"/>
            <c:showSerName val="0"/>
            <c:showPercent val="0"/>
            <c:showBubbleSize val="0"/>
            <c:showLeaderLines val="0"/>
          </c:dLbls>
          <c:cat>
            <c:strRef>
              <c:f>Sheet1!$B$1:$E$1</c:f>
              <c:strCache>
                <c:ptCount val="4"/>
                <c:pt idx="0">
                  <c:v>January</c:v>
                </c:pt>
                <c:pt idx="1">
                  <c:v>February</c:v>
                </c:pt>
                <c:pt idx="2">
                  <c:v>March </c:v>
                </c:pt>
                <c:pt idx="3">
                  <c:v>April</c:v>
                </c:pt>
              </c:strCache>
            </c:strRef>
          </c:cat>
          <c:val>
            <c:numRef>
              <c:f>Sheet1!$B$2:$E$2</c:f>
              <c:numCache>
                <c:ptCount val="4"/>
                <c:pt idx="0">
                  <c:v>20.400000</c:v>
                </c:pt>
                <c:pt idx="1">
                  <c:v>27.400000</c:v>
                </c:pt>
                <c:pt idx="2">
                  <c:v>90.000000</c:v>
                </c:pt>
                <c:pt idx="3">
                  <c:v>20.400000</c:v>
                </c:pt>
              </c:numCache>
            </c:numRef>
          </c:val>
        </c:ser>
        <c:ser>
          <c:idx val="1"/>
          <c:order val="1"/>
          <c:tx>
            <c:strRef>
              <c:f>Sheet1!$A$3</c:f>
              <c:strCache>
                <c:ptCount val="1"/>
                <c:pt idx="0">
                  <c:v>Red Balls</c:v>
                </c:pt>
              </c:strCache>
            </c:strRef>
          </c:tx>
          <c:spPr>
            <a:solidFill>
              <a:srgbClr val="993366"/>
            </a:solidFill>
            <a:ln w="12700" cap="flat">
              <a:solidFill>
                <a:srgbClr val="000000"/>
              </a:solidFill>
              <a:prstDash val="solid"/>
              <a:round/>
            </a:ln>
            <a:effectLst/>
          </c:spPr>
          <c:invertIfNegative val="0"/>
          <c:dLbls>
            <c:numFmt formatCode="#,##0" sourceLinked="0"/>
            <c:txPr>
              <a:bodyPr/>
              <a:lstStyle/>
              <a:p>
                <a:pPr>
                  <a:defRPr b="0" i="0" strike="noStrike" sz="784" u="none">
                    <a:solidFill>
                      <a:srgbClr val="000000"/>
                    </a:solidFill>
                    <a:latin typeface="Arial"/>
                  </a:defRPr>
                </a:pPr>
              </a:p>
            </c:txPr>
            <c:dLblPos val="outEnd"/>
            <c:showLegendKey val="0"/>
            <c:showVal val="0"/>
            <c:showCatName val="0"/>
            <c:showSerName val="0"/>
            <c:showPercent val="0"/>
            <c:showBubbleSize val="0"/>
            <c:showLeaderLines val="0"/>
          </c:dLbls>
          <c:cat>
            <c:strRef>
              <c:f>Sheet1!$B$1:$E$1</c:f>
              <c:strCache>
                <c:ptCount val="4"/>
                <c:pt idx="0">
                  <c:v>January</c:v>
                </c:pt>
                <c:pt idx="1">
                  <c:v>February</c:v>
                </c:pt>
                <c:pt idx="2">
                  <c:v>March </c:v>
                </c:pt>
                <c:pt idx="3">
                  <c:v>April</c:v>
                </c:pt>
              </c:strCache>
            </c:strRef>
          </c:cat>
          <c:val>
            <c:numRef>
              <c:f>Sheet1!$B$3:$E$3</c:f>
              <c:numCache>
                <c:ptCount val="4"/>
                <c:pt idx="0">
                  <c:v>30.600000</c:v>
                </c:pt>
                <c:pt idx="1">
                  <c:v>38.600000</c:v>
                </c:pt>
                <c:pt idx="2">
                  <c:v>34.600000</c:v>
                </c:pt>
                <c:pt idx="3">
                  <c:v>31.600000</c:v>
                </c:pt>
              </c:numCache>
            </c:numRef>
          </c:val>
        </c:ser>
        <c:gapWidth val="150"/>
        <c:overlap val="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08080"/>
            </a:solidFill>
            <a:prstDash val="solid"/>
            <a:round/>
          </a:ln>
        </c:spPr>
        <c:txPr>
          <a:bodyPr rot="0"/>
          <a:lstStyle/>
          <a:p>
            <a:pPr>
              <a:defRPr b="0" i="0" strike="noStrike" sz="1568" u="none">
                <a:solidFill>
                  <a:srgbClr val="000000"/>
                </a:solidFill>
                <a:latin typeface="Arial"/>
              </a:defRPr>
            </a:pPr>
          </a:p>
        </c:txPr>
        <c:crossAx val="2094734553"/>
        <c:crosses val="autoZero"/>
        <c:auto val="1"/>
        <c:lblAlgn val="ctr"/>
        <c:noMultiLvlLbl val="1"/>
      </c:catAx>
      <c:valAx>
        <c:axId val="2094734553"/>
        <c:scaling>
          <c:orientation val="minMax"/>
        </c:scaling>
        <c:delete val="0"/>
        <c:axPos val="l"/>
        <c:majorGridlines>
          <c:spPr>
            <a:ln w="12700" cap="flat">
              <a:solidFill>
                <a:srgbClr val="000000"/>
              </a:solidFill>
              <a:prstDash val="solid"/>
              <a:round/>
            </a:ln>
          </c:spPr>
        </c:majorGridlines>
        <c:numFmt formatCode="0.#" sourceLinked="0"/>
        <c:majorTickMark val="out"/>
        <c:minorTickMark val="none"/>
        <c:tickLblPos val="nextTo"/>
        <c:spPr>
          <a:ln w="12700" cap="flat">
            <a:solidFill>
              <a:srgbClr val="808080"/>
            </a:solidFill>
            <a:prstDash val="solid"/>
            <a:round/>
          </a:ln>
        </c:spPr>
        <c:txPr>
          <a:bodyPr rot="0"/>
          <a:lstStyle/>
          <a:p>
            <a:pPr>
              <a:defRPr b="0" i="0" strike="noStrike" sz="1568" u="none">
                <a:solidFill>
                  <a:srgbClr val="000000"/>
                </a:solidFill>
                <a:latin typeface="Arial"/>
              </a:defRPr>
            </a:pPr>
          </a:p>
        </c:txPr>
        <c:crossAx val="2094734552"/>
        <c:crosses val="autoZero"/>
        <c:crossBetween val="between"/>
        <c:majorUnit val="22.5"/>
        <c:minorUnit val="11.25"/>
      </c:valAx>
      <c:spPr>
        <a:noFill/>
        <a:ln w="12700" cap="flat">
          <a:solidFill>
            <a:srgbClr val="808080"/>
          </a:solidFill>
          <a:prstDash val="solid"/>
          <a:round/>
        </a:ln>
        <a:effectLst/>
      </c:spPr>
    </c:plotArea>
    <c:legend>
      <c:legendPos val="r"/>
      <c:layout>
        <c:manualLayout>
          <c:xMode val="edge"/>
          <c:yMode val="edge"/>
          <c:x val="0.847268"/>
          <c:y val="0.453754"/>
          <c:w val="0.152732"/>
          <c:h val="0.128402"/>
        </c:manualLayout>
      </c:layout>
      <c:overlay val="1"/>
      <c:spPr>
        <a:solidFill>
          <a:srgbClr val="FFFFFF"/>
        </a:solidFill>
        <a:ln w="12700" cap="flat">
          <a:solidFill>
            <a:srgbClr val="000000"/>
          </a:solidFill>
          <a:prstDash val="solid"/>
          <a:round/>
        </a:ln>
        <a:effectLst/>
      </c:spPr>
      <c:txPr>
        <a:bodyPr rot="0"/>
        <a:lstStyle/>
        <a:p>
          <a:pPr>
            <a:defRPr b="0" i="0" strike="noStrike" sz="1416" u="none">
              <a:solidFill>
                <a:srgbClr val="000000"/>
              </a:solidFill>
              <a:latin typeface="Arial"/>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431119"/>
          <c:y val="0.03144"/>
          <c:w val="0.860225"/>
          <c:h val="0.913453"/>
        </c:manualLayout>
      </c:layout>
      <c:barChart>
        <c:barDir val="col"/>
        <c:grouping val="clustered"/>
        <c:varyColors val="0"/>
        <c:ser>
          <c:idx val="0"/>
          <c:order val="0"/>
          <c:tx>
            <c:strRef>
              <c:f>Sheet1!$A$2</c:f>
              <c:strCache>
                <c:ptCount val="1"/>
                <c:pt idx="0">
                  <c:v>Blue Balls</c:v>
                </c:pt>
              </c:strCache>
            </c:strRef>
          </c:tx>
          <c:spPr>
            <a:gradFill flip="none" rotWithShape="1">
              <a:gsLst>
                <a:gs pos="0">
                  <a:srgbClr val="747002"/>
                </a:gs>
                <a:gs pos="100000">
                  <a:srgbClr val="FCF305"/>
                </a:gs>
              </a:gsLst>
              <a:lin ang="16200000" scaled="0"/>
            </a:gradFill>
            <a:ln w="12700" cap="flat">
              <a:solidFill>
                <a:srgbClr val="000000"/>
              </a:solidFill>
              <a:prstDash val="solid"/>
              <a:round/>
            </a:ln>
            <a:effectLst>
              <a:outerShdw sx="100000" sy="100000" kx="0" ky="0" algn="tl" rotWithShape="1" blurRad="0" dist="38100" dir="2700000">
                <a:srgbClr val="000000">
                  <a:alpha val="100000"/>
                </a:srgbClr>
              </a:outerShdw>
            </a:effectLst>
          </c:spPr>
          <c:invertIfNegative val="0"/>
          <c:dLbls>
            <c:numFmt formatCode="0.#" sourceLinked="0"/>
            <c:txPr>
              <a:bodyPr/>
              <a:lstStyle/>
              <a:p>
                <a:pPr>
                  <a:defRPr b="0" i="0" strike="noStrike" sz="741" u="none">
                    <a:solidFill>
                      <a:srgbClr val="000000"/>
                    </a:solidFill>
                    <a:latin typeface="Arial"/>
                  </a:defRPr>
                </a:pPr>
              </a:p>
            </c:txPr>
            <c:dLblPos val="outEnd"/>
            <c:showLegendKey val="0"/>
            <c:showVal val="1"/>
            <c:showCatName val="0"/>
            <c:showSerName val="0"/>
            <c:showPercent val="0"/>
            <c:showBubbleSize val="0"/>
            <c:showLeaderLines val="0"/>
          </c:dLbls>
          <c:cat>
            <c:strRef>
              <c:f>Sheet1!$B$1:$E$1</c:f>
              <c:strCache>
                <c:ptCount val="4"/>
                <c:pt idx="0">
                  <c:v>January</c:v>
                </c:pt>
                <c:pt idx="1">
                  <c:v>February</c:v>
                </c:pt>
                <c:pt idx="2">
                  <c:v>March </c:v>
                </c:pt>
                <c:pt idx="3">
                  <c:v>April</c:v>
                </c:pt>
              </c:strCache>
            </c:strRef>
          </c:cat>
          <c:val>
            <c:numRef>
              <c:f>Sheet1!$B$2:$E$2</c:f>
              <c:numCache>
                <c:ptCount val="4"/>
                <c:pt idx="0">
                  <c:v>20.400000</c:v>
                </c:pt>
                <c:pt idx="1">
                  <c:v>27.400000</c:v>
                </c:pt>
                <c:pt idx="2">
                  <c:v>90.000000</c:v>
                </c:pt>
                <c:pt idx="3">
                  <c:v>20.400000</c:v>
                </c:pt>
              </c:numCache>
            </c:numRef>
          </c:val>
        </c:ser>
        <c:ser>
          <c:idx val="1"/>
          <c:order val="1"/>
          <c:tx>
            <c:strRef>
              <c:f>Sheet1!$A$3</c:f>
              <c:strCache>
                <c:ptCount val="1"/>
                <c:pt idx="0">
                  <c:v>Red Balls</c:v>
                </c:pt>
              </c:strCache>
            </c:strRef>
          </c:tx>
          <c:spPr>
            <a:gradFill flip="none" rotWithShape="1">
              <a:gsLst>
                <a:gs pos="0">
                  <a:srgbClr val="339966"/>
                </a:gs>
                <a:gs pos="100000">
                  <a:srgbClr val="17462F"/>
                </a:gs>
              </a:gsLst>
              <a:lin ang="0" scaled="0"/>
            </a:gradFill>
            <a:ln w="12700" cap="flat">
              <a:solidFill>
                <a:srgbClr val="000000"/>
              </a:solidFill>
              <a:prstDash val="solid"/>
              <a:round/>
            </a:ln>
            <a:effectLst>
              <a:outerShdw sx="100000" sy="100000" kx="0" ky="0" algn="tl" rotWithShape="1" blurRad="0" dist="38100" dir="2700000">
                <a:srgbClr val="000000">
                  <a:alpha val="100000"/>
                </a:srgbClr>
              </a:outerShdw>
            </a:effectLst>
          </c:spPr>
          <c:invertIfNegative val="0"/>
          <c:dLbls>
            <c:numFmt formatCode="0.#" sourceLinked="0"/>
            <c:txPr>
              <a:bodyPr/>
              <a:lstStyle/>
              <a:p>
                <a:pPr>
                  <a:defRPr b="0" i="0" strike="noStrike" sz="741" u="none">
                    <a:solidFill>
                      <a:srgbClr val="000000"/>
                    </a:solidFill>
                    <a:latin typeface="Arial"/>
                  </a:defRPr>
                </a:pPr>
              </a:p>
            </c:txPr>
            <c:dLblPos val="outEnd"/>
            <c:showLegendKey val="0"/>
            <c:showVal val="1"/>
            <c:showCatName val="0"/>
            <c:showSerName val="0"/>
            <c:showPercent val="0"/>
            <c:showBubbleSize val="0"/>
            <c:showLeaderLines val="0"/>
          </c:dLbls>
          <c:cat>
            <c:strRef>
              <c:f>Sheet1!$B$1:$E$1</c:f>
              <c:strCache>
                <c:ptCount val="4"/>
                <c:pt idx="0">
                  <c:v>January</c:v>
                </c:pt>
                <c:pt idx="1">
                  <c:v>February</c:v>
                </c:pt>
                <c:pt idx="2">
                  <c:v>March </c:v>
                </c:pt>
                <c:pt idx="3">
                  <c:v>April</c:v>
                </c:pt>
              </c:strCache>
            </c:strRef>
          </c:cat>
          <c:val>
            <c:numRef>
              <c:f>Sheet1!$B$3:$E$3</c:f>
              <c:numCache>
                <c:ptCount val="4"/>
                <c:pt idx="0">
                  <c:v>30.600000</c:v>
                </c:pt>
                <c:pt idx="1">
                  <c:v>38.600000</c:v>
                </c:pt>
                <c:pt idx="2">
                  <c:v>34.600000</c:v>
                </c:pt>
                <c:pt idx="3">
                  <c:v>31.600000</c:v>
                </c:pt>
              </c:numCache>
            </c:numRef>
          </c:val>
        </c:ser>
        <c:gapWidth val="150"/>
        <c:overlap val="0"/>
        <c:axId val="2094734552"/>
        <c:axId val="2094734553"/>
      </c:barChart>
      <c:catAx>
        <c:axId val="2094734552"/>
        <c:scaling>
          <c:orientation val="minMax"/>
        </c:scaling>
        <c:delete val="0"/>
        <c:axPos val="b"/>
        <c:majorGridlines>
          <c:spPr>
            <a:ln w="12700" cap="flat">
              <a:solidFill>
                <a:srgbClr val="000000"/>
              </a:solidFill>
              <a:prstDash val="solid"/>
              <a:round/>
            </a:ln>
          </c:spPr>
        </c:majorGridlines>
        <c:numFmt formatCode="General" sourceLinked="0"/>
        <c:majorTickMark val="out"/>
        <c:minorTickMark val="none"/>
        <c:tickLblPos val="low"/>
        <c:spPr>
          <a:ln w="12700" cap="flat">
            <a:solidFill>
              <a:srgbClr val="808080"/>
            </a:solidFill>
            <a:prstDash val="solid"/>
            <a:round/>
          </a:ln>
        </c:spPr>
        <c:txPr>
          <a:bodyPr rot="0"/>
          <a:lstStyle/>
          <a:p>
            <a:pPr>
              <a:defRPr b="0" i="0" strike="noStrike" sz="741" u="none">
                <a:solidFill>
                  <a:srgbClr val="000000"/>
                </a:solidFill>
                <a:latin typeface="Arial"/>
              </a:defRPr>
            </a:pPr>
          </a:p>
        </c:txPr>
        <c:crossAx val="2094734553"/>
        <c:crosses val="autoZero"/>
        <c:auto val="1"/>
        <c:lblAlgn val="ctr"/>
        <c:noMultiLvlLbl val="1"/>
      </c:catAx>
      <c:valAx>
        <c:axId val="2094734553"/>
        <c:scaling>
          <c:orientation val="minMax"/>
        </c:scaling>
        <c:delete val="0"/>
        <c:axPos val="l"/>
        <c:majorGridlines>
          <c:spPr>
            <a:ln w="12700" cap="flat">
              <a:solidFill>
                <a:srgbClr val="000000"/>
              </a:solidFill>
              <a:prstDash val="solid"/>
              <a:round/>
            </a:ln>
          </c:spPr>
        </c:majorGridlines>
        <c:minorGridlines>
          <c:spPr>
            <a:ln w="12700" cap="flat">
              <a:solidFill>
                <a:srgbClr val="000000"/>
              </a:solidFill>
              <a:prstDash val="solid"/>
              <a:round/>
            </a:ln>
          </c:spPr>
        </c:minorGridlines>
        <c:numFmt formatCode="0.#" sourceLinked="0"/>
        <c:majorTickMark val="out"/>
        <c:minorTickMark val="none"/>
        <c:tickLblPos val="nextTo"/>
        <c:spPr>
          <a:ln w="12700" cap="flat">
            <a:solidFill>
              <a:srgbClr val="808080"/>
            </a:solidFill>
            <a:prstDash val="solid"/>
            <a:round/>
          </a:ln>
        </c:spPr>
        <c:txPr>
          <a:bodyPr rot="0"/>
          <a:lstStyle/>
          <a:p>
            <a:pPr>
              <a:defRPr b="0" i="0" strike="noStrike" sz="741" u="none">
                <a:solidFill>
                  <a:srgbClr val="000000"/>
                </a:solidFill>
                <a:latin typeface="Arial"/>
              </a:defRPr>
            </a:pPr>
          </a:p>
        </c:txPr>
        <c:crossAx val="2094734552"/>
        <c:crosses val="autoZero"/>
        <c:crossBetween val="between"/>
        <c:majorUnit val="22.5"/>
        <c:minorUnit val="11.25"/>
      </c:valAx>
      <c:spPr>
        <a:solidFill>
          <a:srgbClr val="C0C0C0"/>
        </a:solidFill>
        <a:ln w="12700" cap="flat">
          <a:solidFill>
            <a:srgbClr val="808080"/>
          </a:solidFill>
          <a:prstDash val="solid"/>
          <a:round/>
        </a:ln>
        <a:effectLst/>
      </c:spPr>
    </c:plotArea>
    <c:legend>
      <c:legendPos val="r"/>
      <c:layout>
        <c:manualLayout>
          <c:xMode val="edge"/>
          <c:yMode val="edge"/>
          <c:x val="0.914024"/>
          <c:y val="0.446366"/>
          <c:w val="0.0859757"/>
          <c:h val="0.0817497"/>
        </c:manualLayout>
      </c:layout>
      <c:overlay val="1"/>
      <c:spPr>
        <a:solidFill>
          <a:srgbClr val="FFFFFF"/>
        </a:solidFill>
        <a:ln w="12700" cap="flat">
          <a:solidFill>
            <a:srgbClr val="000000"/>
          </a:solidFill>
          <a:prstDash val="solid"/>
          <a:round/>
        </a:ln>
        <a:effectLst/>
      </c:spPr>
      <c:txPr>
        <a:bodyPr rot="0"/>
        <a:lstStyle/>
        <a:p>
          <a:pPr>
            <a:defRPr b="0" i="0" strike="noStrike" sz="741" u="none">
              <a:solidFill>
                <a:srgbClr val="000000"/>
              </a:solidFill>
              <a:latin typeface="Arial"/>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a:p>
        </p:txBody>
      </p:sp>
      <p:sp>
        <p:nvSpPr>
          <p:cNvPr id="47" name="Shape 4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0">
    <p:bg>
      <p:bgPr>
        <a:gradFill flip="none" rotWithShape="1">
          <a:gsLst>
            <a:gs pos="0">
              <a:srgbClr val="A603AB"/>
            </a:gs>
            <a:gs pos="10499">
              <a:srgbClr val="0819FB"/>
            </a:gs>
            <a:gs pos="17500">
              <a:srgbClr val="1A8D48"/>
            </a:gs>
            <a:gs pos="25999">
              <a:srgbClr val="FFFF00"/>
            </a:gs>
            <a:gs pos="36500">
              <a:srgbClr val="EE3F17"/>
            </a:gs>
            <a:gs pos="44000">
              <a:srgbClr val="E81766"/>
            </a:gs>
            <a:gs pos="50000">
              <a:srgbClr val="A603AB"/>
            </a:gs>
            <a:gs pos="55999">
              <a:srgbClr val="E81766"/>
            </a:gs>
            <a:gs pos="63499">
              <a:srgbClr val="EE3F17"/>
            </a:gs>
            <a:gs pos="74000">
              <a:srgbClr val="FFFF00"/>
            </a:gs>
            <a:gs pos="82499">
              <a:srgbClr val="1A8D48"/>
            </a:gs>
            <a:gs pos="89498">
              <a:srgbClr val="0819FB"/>
            </a:gs>
            <a:gs pos="100000">
              <a:srgbClr val="A603AB"/>
            </a:gs>
          </a:gsLst>
          <a:lin ang="16200000" scaled="0"/>
        </a:gradFill>
      </p:bgPr>
    </p:bg>
    <p:spTree>
      <p:nvGrpSpPr>
        <p:cNvPr id="1" name=""/>
        <p:cNvGrpSpPr/>
        <p:nvPr/>
      </p:nvGrpSpPr>
      <p:grpSpPr>
        <a:xfrm>
          <a:off x="0" y="0"/>
          <a:ext cx="0" cy="0"/>
          <a:chOff x="0" y="0"/>
          <a:chExt cx="0" cy="0"/>
        </a:xfrm>
      </p:grpSpPr>
      <p:pic>
        <p:nvPicPr>
          <p:cNvPr id="26" name="Logo_YEAH!_2.png" descr="Logo_YEAH!_2.png"/>
          <p:cNvPicPr>
            <a:picLocks noChangeAspect="1"/>
          </p:cNvPicPr>
          <p:nvPr/>
        </p:nvPicPr>
        <p:blipFill>
          <a:blip r:embed="rId2">
            <a:extLst/>
          </a:blip>
          <a:srcRect l="1816" t="1850" r="2649" b="4228"/>
          <a:stretch>
            <a:fillRect/>
          </a:stretch>
        </p:blipFill>
        <p:spPr>
          <a:xfrm>
            <a:off x="7931309" y="195687"/>
            <a:ext cx="937551" cy="818359"/>
          </a:xfrm>
          <a:custGeom>
            <a:avLst/>
            <a:gdLst/>
            <a:ahLst/>
            <a:cxnLst>
              <a:cxn ang="0">
                <a:pos x="wd2" y="hd2"/>
              </a:cxn>
              <a:cxn ang="5400000">
                <a:pos x="wd2" y="hd2"/>
              </a:cxn>
              <a:cxn ang="10800000">
                <a:pos x="wd2" y="hd2"/>
              </a:cxn>
              <a:cxn ang="16200000">
                <a:pos x="wd2" y="hd2"/>
              </a:cxn>
            </a:cxnLst>
            <a:rect l="0" t="0" r="r" b="b"/>
            <a:pathLst>
              <a:path w="21553" h="21597" fill="norm" stroke="1" extrusionOk="0">
                <a:moveTo>
                  <a:pt x="11453" y="0"/>
                </a:moveTo>
                <a:cubicBezTo>
                  <a:pt x="10740" y="-1"/>
                  <a:pt x="9642" y="97"/>
                  <a:pt x="9473" y="178"/>
                </a:cubicBezTo>
                <a:cubicBezTo>
                  <a:pt x="9415" y="207"/>
                  <a:pt x="9308" y="245"/>
                  <a:pt x="9236" y="262"/>
                </a:cubicBezTo>
                <a:cubicBezTo>
                  <a:pt x="9163" y="279"/>
                  <a:pt x="9005" y="319"/>
                  <a:pt x="8889" y="357"/>
                </a:cubicBezTo>
                <a:cubicBezTo>
                  <a:pt x="8773" y="394"/>
                  <a:pt x="8624" y="444"/>
                  <a:pt x="8551" y="461"/>
                </a:cubicBezTo>
                <a:cubicBezTo>
                  <a:pt x="8479" y="478"/>
                  <a:pt x="8370" y="514"/>
                  <a:pt x="8305" y="545"/>
                </a:cubicBezTo>
                <a:cubicBezTo>
                  <a:pt x="8240" y="576"/>
                  <a:pt x="8120" y="634"/>
                  <a:pt x="8040" y="671"/>
                </a:cubicBezTo>
                <a:cubicBezTo>
                  <a:pt x="7961" y="708"/>
                  <a:pt x="7854" y="767"/>
                  <a:pt x="7803" y="796"/>
                </a:cubicBezTo>
                <a:cubicBezTo>
                  <a:pt x="7753" y="826"/>
                  <a:pt x="7660" y="849"/>
                  <a:pt x="7603" y="849"/>
                </a:cubicBezTo>
                <a:cubicBezTo>
                  <a:pt x="7545" y="849"/>
                  <a:pt x="7418" y="901"/>
                  <a:pt x="7320" y="964"/>
                </a:cubicBezTo>
                <a:cubicBezTo>
                  <a:pt x="7131" y="1086"/>
                  <a:pt x="6955" y="1195"/>
                  <a:pt x="6791" y="1289"/>
                </a:cubicBezTo>
                <a:cubicBezTo>
                  <a:pt x="6253" y="1595"/>
                  <a:pt x="5132" y="2506"/>
                  <a:pt x="5130" y="2640"/>
                </a:cubicBezTo>
                <a:cubicBezTo>
                  <a:pt x="5129" y="2680"/>
                  <a:pt x="5068" y="2746"/>
                  <a:pt x="5002" y="2786"/>
                </a:cubicBezTo>
                <a:cubicBezTo>
                  <a:pt x="4855" y="2876"/>
                  <a:pt x="4254" y="3540"/>
                  <a:pt x="4117" y="3760"/>
                </a:cubicBezTo>
                <a:lnTo>
                  <a:pt x="4017" y="3928"/>
                </a:lnTo>
                <a:lnTo>
                  <a:pt x="4282" y="4211"/>
                </a:lnTo>
                <a:cubicBezTo>
                  <a:pt x="4430" y="4370"/>
                  <a:pt x="4619" y="4642"/>
                  <a:pt x="4692" y="4808"/>
                </a:cubicBezTo>
                <a:lnTo>
                  <a:pt x="4820" y="5101"/>
                </a:lnTo>
                <a:lnTo>
                  <a:pt x="4948" y="4934"/>
                </a:lnTo>
                <a:cubicBezTo>
                  <a:pt x="5017" y="4835"/>
                  <a:pt x="5184" y="4608"/>
                  <a:pt x="5322" y="4441"/>
                </a:cubicBezTo>
                <a:cubicBezTo>
                  <a:pt x="5459" y="4275"/>
                  <a:pt x="5644" y="4044"/>
                  <a:pt x="5732" y="3928"/>
                </a:cubicBezTo>
                <a:cubicBezTo>
                  <a:pt x="6239" y="3263"/>
                  <a:pt x="6614" y="2952"/>
                  <a:pt x="7475" y="2462"/>
                </a:cubicBezTo>
                <a:cubicBezTo>
                  <a:pt x="7649" y="2363"/>
                  <a:pt x="7826" y="2261"/>
                  <a:pt x="7876" y="2231"/>
                </a:cubicBezTo>
                <a:cubicBezTo>
                  <a:pt x="7927" y="2202"/>
                  <a:pt x="8033" y="2179"/>
                  <a:pt x="8113" y="2179"/>
                </a:cubicBezTo>
                <a:cubicBezTo>
                  <a:pt x="8194" y="2179"/>
                  <a:pt x="8406" y="2100"/>
                  <a:pt x="8579" y="2001"/>
                </a:cubicBezTo>
                <a:cubicBezTo>
                  <a:pt x="8752" y="1902"/>
                  <a:pt x="8931" y="1813"/>
                  <a:pt x="8980" y="1812"/>
                </a:cubicBezTo>
                <a:cubicBezTo>
                  <a:pt x="9029" y="1811"/>
                  <a:pt x="9090" y="1783"/>
                  <a:pt x="9108" y="1750"/>
                </a:cubicBezTo>
                <a:cubicBezTo>
                  <a:pt x="9126" y="1716"/>
                  <a:pt x="9262" y="1697"/>
                  <a:pt x="9418" y="1697"/>
                </a:cubicBezTo>
                <a:cubicBezTo>
                  <a:pt x="9574" y="1697"/>
                  <a:pt x="9720" y="1668"/>
                  <a:pt x="9737" y="1634"/>
                </a:cubicBezTo>
                <a:cubicBezTo>
                  <a:pt x="9755" y="1601"/>
                  <a:pt x="9830" y="1571"/>
                  <a:pt x="9902" y="1571"/>
                </a:cubicBezTo>
                <a:cubicBezTo>
                  <a:pt x="9973" y="1571"/>
                  <a:pt x="10070" y="1550"/>
                  <a:pt x="10121" y="1519"/>
                </a:cubicBezTo>
                <a:cubicBezTo>
                  <a:pt x="10291" y="1415"/>
                  <a:pt x="11420" y="1307"/>
                  <a:pt x="11544" y="1383"/>
                </a:cubicBezTo>
                <a:cubicBezTo>
                  <a:pt x="11606" y="1421"/>
                  <a:pt x="11809" y="1446"/>
                  <a:pt x="12000" y="1446"/>
                </a:cubicBezTo>
                <a:cubicBezTo>
                  <a:pt x="12191" y="1446"/>
                  <a:pt x="12388" y="1479"/>
                  <a:pt x="12438" y="1509"/>
                </a:cubicBezTo>
                <a:cubicBezTo>
                  <a:pt x="12583" y="1593"/>
                  <a:pt x="12902" y="1696"/>
                  <a:pt x="13013" y="1697"/>
                </a:cubicBezTo>
                <a:cubicBezTo>
                  <a:pt x="13069" y="1698"/>
                  <a:pt x="13168" y="1747"/>
                  <a:pt x="13241" y="1812"/>
                </a:cubicBezTo>
                <a:cubicBezTo>
                  <a:pt x="13313" y="1877"/>
                  <a:pt x="13414" y="1937"/>
                  <a:pt x="13460" y="1938"/>
                </a:cubicBezTo>
                <a:cubicBezTo>
                  <a:pt x="13588" y="1940"/>
                  <a:pt x="14001" y="2197"/>
                  <a:pt x="14254" y="2430"/>
                </a:cubicBezTo>
                <a:cubicBezTo>
                  <a:pt x="14378" y="2546"/>
                  <a:pt x="14563" y="2679"/>
                  <a:pt x="14664" y="2734"/>
                </a:cubicBezTo>
                <a:cubicBezTo>
                  <a:pt x="15013" y="2924"/>
                  <a:pt x="15296" y="3184"/>
                  <a:pt x="15494" y="3488"/>
                </a:cubicBezTo>
                <a:cubicBezTo>
                  <a:pt x="15674" y="3764"/>
                  <a:pt x="15985" y="4117"/>
                  <a:pt x="16051" y="4117"/>
                </a:cubicBezTo>
                <a:cubicBezTo>
                  <a:pt x="16065" y="4117"/>
                  <a:pt x="16231" y="4279"/>
                  <a:pt x="16416" y="4483"/>
                </a:cubicBezTo>
                <a:cubicBezTo>
                  <a:pt x="16600" y="4687"/>
                  <a:pt x="16890" y="4966"/>
                  <a:pt x="17064" y="5101"/>
                </a:cubicBezTo>
                <a:cubicBezTo>
                  <a:pt x="17238" y="5236"/>
                  <a:pt x="17513" y="5475"/>
                  <a:pt x="17675" y="5635"/>
                </a:cubicBezTo>
                <a:cubicBezTo>
                  <a:pt x="17837" y="5796"/>
                  <a:pt x="17986" y="5928"/>
                  <a:pt x="18012" y="5929"/>
                </a:cubicBezTo>
                <a:cubicBezTo>
                  <a:pt x="18039" y="5929"/>
                  <a:pt x="18182" y="6096"/>
                  <a:pt x="18323" y="6295"/>
                </a:cubicBezTo>
                <a:lnTo>
                  <a:pt x="18578" y="6651"/>
                </a:lnTo>
                <a:lnTo>
                  <a:pt x="18952" y="6651"/>
                </a:lnTo>
                <a:cubicBezTo>
                  <a:pt x="19321" y="6651"/>
                  <a:pt x="19321" y="6650"/>
                  <a:pt x="19500" y="6410"/>
                </a:cubicBezTo>
                <a:cubicBezTo>
                  <a:pt x="19599" y="6277"/>
                  <a:pt x="19714" y="6169"/>
                  <a:pt x="19755" y="6169"/>
                </a:cubicBezTo>
                <a:cubicBezTo>
                  <a:pt x="19840" y="6169"/>
                  <a:pt x="19861" y="6016"/>
                  <a:pt x="19782" y="5960"/>
                </a:cubicBezTo>
                <a:cubicBezTo>
                  <a:pt x="19754" y="5940"/>
                  <a:pt x="19693" y="5821"/>
                  <a:pt x="19646" y="5698"/>
                </a:cubicBezTo>
                <a:cubicBezTo>
                  <a:pt x="19598" y="5575"/>
                  <a:pt x="19536" y="5419"/>
                  <a:pt x="19509" y="5352"/>
                </a:cubicBezTo>
                <a:cubicBezTo>
                  <a:pt x="19481" y="5286"/>
                  <a:pt x="19306" y="4992"/>
                  <a:pt x="19116" y="4693"/>
                </a:cubicBezTo>
                <a:cubicBezTo>
                  <a:pt x="18927" y="4393"/>
                  <a:pt x="18719" y="4045"/>
                  <a:pt x="18651" y="3928"/>
                </a:cubicBezTo>
                <a:cubicBezTo>
                  <a:pt x="18419" y="3527"/>
                  <a:pt x="17639" y="2692"/>
                  <a:pt x="17064" y="2210"/>
                </a:cubicBezTo>
                <a:cubicBezTo>
                  <a:pt x="16747" y="1945"/>
                  <a:pt x="16443" y="1657"/>
                  <a:pt x="16379" y="1582"/>
                </a:cubicBezTo>
                <a:cubicBezTo>
                  <a:pt x="16316" y="1507"/>
                  <a:pt x="16222" y="1446"/>
                  <a:pt x="16179" y="1446"/>
                </a:cubicBezTo>
                <a:cubicBezTo>
                  <a:pt x="16135" y="1446"/>
                  <a:pt x="15953" y="1361"/>
                  <a:pt x="15768" y="1257"/>
                </a:cubicBezTo>
                <a:cubicBezTo>
                  <a:pt x="15583" y="1153"/>
                  <a:pt x="15291" y="997"/>
                  <a:pt x="15120" y="901"/>
                </a:cubicBezTo>
                <a:cubicBezTo>
                  <a:pt x="14950" y="806"/>
                  <a:pt x="14780" y="723"/>
                  <a:pt x="14746" y="723"/>
                </a:cubicBezTo>
                <a:cubicBezTo>
                  <a:pt x="14713" y="723"/>
                  <a:pt x="14595" y="674"/>
                  <a:pt x="14482" y="608"/>
                </a:cubicBezTo>
                <a:cubicBezTo>
                  <a:pt x="14368" y="541"/>
                  <a:pt x="14231" y="482"/>
                  <a:pt x="14181" y="482"/>
                </a:cubicBezTo>
                <a:cubicBezTo>
                  <a:pt x="14130" y="482"/>
                  <a:pt x="14078" y="460"/>
                  <a:pt x="14062" y="430"/>
                </a:cubicBezTo>
                <a:cubicBezTo>
                  <a:pt x="14046" y="400"/>
                  <a:pt x="13943" y="354"/>
                  <a:pt x="13834" y="336"/>
                </a:cubicBezTo>
                <a:cubicBezTo>
                  <a:pt x="13725" y="317"/>
                  <a:pt x="13510" y="274"/>
                  <a:pt x="13350" y="241"/>
                </a:cubicBezTo>
                <a:cubicBezTo>
                  <a:pt x="12366" y="38"/>
                  <a:pt x="12041" y="2"/>
                  <a:pt x="11453" y="0"/>
                </a:cubicBezTo>
                <a:close/>
                <a:moveTo>
                  <a:pt x="2913" y="4326"/>
                </a:moveTo>
                <a:cubicBezTo>
                  <a:pt x="2532" y="4323"/>
                  <a:pt x="2412" y="4349"/>
                  <a:pt x="2201" y="4473"/>
                </a:cubicBezTo>
                <a:cubicBezTo>
                  <a:pt x="1878" y="4663"/>
                  <a:pt x="1682" y="4929"/>
                  <a:pt x="1545" y="5352"/>
                </a:cubicBezTo>
                <a:cubicBezTo>
                  <a:pt x="1406" y="5777"/>
                  <a:pt x="1402" y="6054"/>
                  <a:pt x="1535" y="6473"/>
                </a:cubicBezTo>
                <a:cubicBezTo>
                  <a:pt x="1702" y="6996"/>
                  <a:pt x="2182" y="7455"/>
                  <a:pt x="2621" y="7521"/>
                </a:cubicBezTo>
                <a:cubicBezTo>
                  <a:pt x="2853" y="7555"/>
                  <a:pt x="3291" y="7507"/>
                  <a:pt x="3442" y="7426"/>
                </a:cubicBezTo>
                <a:cubicBezTo>
                  <a:pt x="3940" y="7162"/>
                  <a:pt x="4283" y="6554"/>
                  <a:pt x="4282" y="5949"/>
                </a:cubicBezTo>
                <a:cubicBezTo>
                  <a:pt x="4280" y="5322"/>
                  <a:pt x="4076" y="4896"/>
                  <a:pt x="3606" y="4525"/>
                </a:cubicBezTo>
                <a:cubicBezTo>
                  <a:pt x="3376" y="4343"/>
                  <a:pt x="3336" y="4329"/>
                  <a:pt x="2913" y="4326"/>
                </a:cubicBezTo>
                <a:close/>
                <a:moveTo>
                  <a:pt x="20558" y="6536"/>
                </a:moveTo>
                <a:cubicBezTo>
                  <a:pt x="20174" y="6536"/>
                  <a:pt x="20108" y="6552"/>
                  <a:pt x="19947" y="6693"/>
                </a:cubicBezTo>
                <a:cubicBezTo>
                  <a:pt x="19817" y="6807"/>
                  <a:pt x="19787" y="6866"/>
                  <a:pt x="19828" y="6913"/>
                </a:cubicBezTo>
                <a:cubicBezTo>
                  <a:pt x="19899" y="6994"/>
                  <a:pt x="19907" y="7660"/>
                  <a:pt x="19837" y="7709"/>
                </a:cubicBezTo>
                <a:cubicBezTo>
                  <a:pt x="19834" y="7711"/>
                  <a:pt x="19823" y="7709"/>
                  <a:pt x="19819" y="7709"/>
                </a:cubicBezTo>
                <a:cubicBezTo>
                  <a:pt x="19834" y="7713"/>
                  <a:pt x="19847" y="7725"/>
                  <a:pt x="19855" y="7740"/>
                </a:cubicBezTo>
                <a:cubicBezTo>
                  <a:pt x="19868" y="7763"/>
                  <a:pt x="19858" y="7782"/>
                  <a:pt x="19846" y="7803"/>
                </a:cubicBezTo>
                <a:cubicBezTo>
                  <a:pt x="19857" y="7850"/>
                  <a:pt x="19870" y="7915"/>
                  <a:pt x="19874" y="7981"/>
                </a:cubicBezTo>
                <a:cubicBezTo>
                  <a:pt x="19891" y="8257"/>
                  <a:pt x="19805" y="8451"/>
                  <a:pt x="19746" y="8275"/>
                </a:cubicBezTo>
                <a:cubicBezTo>
                  <a:pt x="19713" y="8176"/>
                  <a:pt x="19725" y="7946"/>
                  <a:pt x="19755" y="7814"/>
                </a:cubicBezTo>
                <a:cubicBezTo>
                  <a:pt x="19738" y="7782"/>
                  <a:pt x="19746" y="7739"/>
                  <a:pt x="19773" y="7719"/>
                </a:cubicBezTo>
                <a:cubicBezTo>
                  <a:pt x="19787" y="7710"/>
                  <a:pt x="19804" y="7705"/>
                  <a:pt x="19819" y="7709"/>
                </a:cubicBezTo>
                <a:cubicBezTo>
                  <a:pt x="19788" y="7712"/>
                  <a:pt x="19742" y="7667"/>
                  <a:pt x="19700" y="7594"/>
                </a:cubicBezTo>
                <a:cubicBezTo>
                  <a:pt x="19557" y="7342"/>
                  <a:pt x="19332" y="7259"/>
                  <a:pt x="18824" y="7259"/>
                </a:cubicBezTo>
                <a:cubicBezTo>
                  <a:pt x="18468" y="7259"/>
                  <a:pt x="18349" y="7278"/>
                  <a:pt x="18295" y="7353"/>
                </a:cubicBezTo>
                <a:cubicBezTo>
                  <a:pt x="18208" y="7474"/>
                  <a:pt x="18147" y="8571"/>
                  <a:pt x="18131" y="10191"/>
                </a:cubicBezTo>
                <a:lnTo>
                  <a:pt x="18122" y="11406"/>
                </a:lnTo>
                <a:lnTo>
                  <a:pt x="17620" y="11385"/>
                </a:lnTo>
                <a:cubicBezTo>
                  <a:pt x="17345" y="11375"/>
                  <a:pt x="16999" y="11395"/>
                  <a:pt x="16854" y="11427"/>
                </a:cubicBezTo>
                <a:cubicBezTo>
                  <a:pt x="16709" y="11460"/>
                  <a:pt x="16564" y="11465"/>
                  <a:pt x="16534" y="11438"/>
                </a:cubicBezTo>
                <a:cubicBezTo>
                  <a:pt x="16500" y="11405"/>
                  <a:pt x="16500" y="10929"/>
                  <a:pt x="16525" y="10066"/>
                </a:cubicBezTo>
                <a:cubicBezTo>
                  <a:pt x="16547" y="9339"/>
                  <a:pt x="16551" y="8579"/>
                  <a:pt x="16534" y="8379"/>
                </a:cubicBezTo>
                <a:cubicBezTo>
                  <a:pt x="16481" y="7720"/>
                  <a:pt x="16281" y="7385"/>
                  <a:pt x="15823" y="7206"/>
                </a:cubicBezTo>
                <a:cubicBezTo>
                  <a:pt x="15669" y="7146"/>
                  <a:pt x="15578" y="7149"/>
                  <a:pt x="15348" y="7217"/>
                </a:cubicBezTo>
                <a:lnTo>
                  <a:pt x="15056" y="7301"/>
                </a:lnTo>
                <a:lnTo>
                  <a:pt x="15066" y="7751"/>
                </a:lnTo>
                <a:cubicBezTo>
                  <a:pt x="15069" y="7997"/>
                  <a:pt x="15102" y="8892"/>
                  <a:pt x="15139" y="9741"/>
                </a:cubicBezTo>
                <a:cubicBezTo>
                  <a:pt x="15176" y="10590"/>
                  <a:pt x="15209" y="11676"/>
                  <a:pt x="15212" y="12150"/>
                </a:cubicBezTo>
                <a:cubicBezTo>
                  <a:pt x="15217" y="12950"/>
                  <a:pt x="15180" y="13170"/>
                  <a:pt x="15084" y="12946"/>
                </a:cubicBezTo>
                <a:cubicBezTo>
                  <a:pt x="14862" y="12431"/>
                  <a:pt x="14408" y="10721"/>
                  <a:pt x="14244" y="9772"/>
                </a:cubicBezTo>
                <a:cubicBezTo>
                  <a:pt x="14216" y="9606"/>
                  <a:pt x="14175" y="9321"/>
                  <a:pt x="14144" y="9144"/>
                </a:cubicBezTo>
                <a:cubicBezTo>
                  <a:pt x="14114" y="8967"/>
                  <a:pt x="14089" y="8726"/>
                  <a:pt x="14089" y="8610"/>
                </a:cubicBezTo>
                <a:cubicBezTo>
                  <a:pt x="14089" y="7929"/>
                  <a:pt x="13823" y="7500"/>
                  <a:pt x="13414" y="7500"/>
                </a:cubicBezTo>
                <a:cubicBezTo>
                  <a:pt x="13292" y="7500"/>
                  <a:pt x="13177" y="7470"/>
                  <a:pt x="13159" y="7437"/>
                </a:cubicBezTo>
                <a:cubicBezTo>
                  <a:pt x="13140" y="7402"/>
                  <a:pt x="12869" y="7384"/>
                  <a:pt x="12511" y="7384"/>
                </a:cubicBezTo>
                <a:lnTo>
                  <a:pt x="11881" y="7384"/>
                </a:lnTo>
                <a:lnTo>
                  <a:pt x="11854" y="7699"/>
                </a:lnTo>
                <a:cubicBezTo>
                  <a:pt x="11786" y="8415"/>
                  <a:pt x="11688" y="9073"/>
                  <a:pt x="11562" y="9647"/>
                </a:cubicBezTo>
                <a:cubicBezTo>
                  <a:pt x="11446" y="10175"/>
                  <a:pt x="11399" y="10389"/>
                  <a:pt x="11352" y="10621"/>
                </a:cubicBezTo>
                <a:cubicBezTo>
                  <a:pt x="11260" y="11077"/>
                  <a:pt x="10973" y="12008"/>
                  <a:pt x="10896" y="12097"/>
                </a:cubicBezTo>
                <a:cubicBezTo>
                  <a:pt x="10845" y="12157"/>
                  <a:pt x="10643" y="12205"/>
                  <a:pt x="10303" y="12234"/>
                </a:cubicBezTo>
                <a:cubicBezTo>
                  <a:pt x="10021" y="12258"/>
                  <a:pt x="9647" y="12302"/>
                  <a:pt x="9473" y="12338"/>
                </a:cubicBezTo>
                <a:cubicBezTo>
                  <a:pt x="9299" y="12375"/>
                  <a:pt x="9071" y="12424"/>
                  <a:pt x="8962" y="12443"/>
                </a:cubicBezTo>
                <a:cubicBezTo>
                  <a:pt x="8853" y="12462"/>
                  <a:pt x="8750" y="12497"/>
                  <a:pt x="8734" y="12527"/>
                </a:cubicBezTo>
                <a:cubicBezTo>
                  <a:pt x="8718" y="12557"/>
                  <a:pt x="8622" y="12590"/>
                  <a:pt x="8524" y="12590"/>
                </a:cubicBezTo>
                <a:cubicBezTo>
                  <a:pt x="8426" y="12590"/>
                  <a:pt x="8332" y="12609"/>
                  <a:pt x="8314" y="12642"/>
                </a:cubicBezTo>
                <a:cubicBezTo>
                  <a:pt x="8296" y="12675"/>
                  <a:pt x="8228" y="12705"/>
                  <a:pt x="8159" y="12705"/>
                </a:cubicBezTo>
                <a:cubicBezTo>
                  <a:pt x="8090" y="12705"/>
                  <a:pt x="8013" y="12735"/>
                  <a:pt x="7995" y="12768"/>
                </a:cubicBezTo>
                <a:cubicBezTo>
                  <a:pt x="7977" y="12801"/>
                  <a:pt x="7911" y="12831"/>
                  <a:pt x="7840" y="12831"/>
                </a:cubicBezTo>
                <a:cubicBezTo>
                  <a:pt x="7769" y="12831"/>
                  <a:pt x="7665" y="12855"/>
                  <a:pt x="7612" y="12893"/>
                </a:cubicBezTo>
                <a:cubicBezTo>
                  <a:pt x="7454" y="13006"/>
                  <a:pt x="7324" y="12922"/>
                  <a:pt x="7365" y="12726"/>
                </a:cubicBezTo>
                <a:cubicBezTo>
                  <a:pt x="7384" y="12635"/>
                  <a:pt x="7412" y="12352"/>
                  <a:pt x="7429" y="12108"/>
                </a:cubicBezTo>
                <a:cubicBezTo>
                  <a:pt x="7453" y="11774"/>
                  <a:pt x="7475" y="11659"/>
                  <a:pt x="7539" y="11637"/>
                </a:cubicBezTo>
                <a:cubicBezTo>
                  <a:pt x="7585" y="11620"/>
                  <a:pt x="7671" y="11584"/>
                  <a:pt x="7721" y="11553"/>
                </a:cubicBezTo>
                <a:cubicBezTo>
                  <a:pt x="7771" y="11522"/>
                  <a:pt x="7882" y="11500"/>
                  <a:pt x="7967" y="11500"/>
                </a:cubicBezTo>
                <a:cubicBezTo>
                  <a:pt x="8053" y="11500"/>
                  <a:pt x="8141" y="11471"/>
                  <a:pt x="8159" y="11438"/>
                </a:cubicBezTo>
                <a:cubicBezTo>
                  <a:pt x="8177" y="11404"/>
                  <a:pt x="8243" y="11375"/>
                  <a:pt x="8314" y="11375"/>
                </a:cubicBezTo>
                <a:cubicBezTo>
                  <a:pt x="8385" y="11375"/>
                  <a:pt x="8483" y="11353"/>
                  <a:pt x="8533" y="11322"/>
                </a:cubicBezTo>
                <a:cubicBezTo>
                  <a:pt x="8583" y="11292"/>
                  <a:pt x="8720" y="11218"/>
                  <a:pt x="8825" y="11165"/>
                </a:cubicBezTo>
                <a:cubicBezTo>
                  <a:pt x="8931" y="11113"/>
                  <a:pt x="9027" y="11027"/>
                  <a:pt x="9044" y="10977"/>
                </a:cubicBezTo>
                <a:cubicBezTo>
                  <a:pt x="9061" y="10927"/>
                  <a:pt x="9121" y="10893"/>
                  <a:pt x="9181" y="10893"/>
                </a:cubicBezTo>
                <a:cubicBezTo>
                  <a:pt x="9315" y="10893"/>
                  <a:pt x="9865" y="10304"/>
                  <a:pt x="9865" y="10160"/>
                </a:cubicBezTo>
                <a:cubicBezTo>
                  <a:pt x="9865" y="10102"/>
                  <a:pt x="9891" y="10034"/>
                  <a:pt x="9920" y="10013"/>
                </a:cubicBezTo>
                <a:cubicBezTo>
                  <a:pt x="9949" y="9993"/>
                  <a:pt x="9975" y="9930"/>
                  <a:pt x="9975" y="9877"/>
                </a:cubicBezTo>
                <a:cubicBezTo>
                  <a:pt x="9975" y="9796"/>
                  <a:pt x="9931" y="9788"/>
                  <a:pt x="9674" y="9825"/>
                </a:cubicBezTo>
                <a:cubicBezTo>
                  <a:pt x="9313" y="9876"/>
                  <a:pt x="8148" y="9989"/>
                  <a:pt x="7812" y="10003"/>
                </a:cubicBezTo>
                <a:cubicBezTo>
                  <a:pt x="7651" y="10009"/>
                  <a:pt x="7581" y="9991"/>
                  <a:pt x="7584" y="9940"/>
                </a:cubicBezTo>
                <a:cubicBezTo>
                  <a:pt x="7587" y="9898"/>
                  <a:pt x="7589" y="9706"/>
                  <a:pt x="7593" y="9510"/>
                </a:cubicBezTo>
                <a:cubicBezTo>
                  <a:pt x="7604" y="9029"/>
                  <a:pt x="7705" y="8884"/>
                  <a:pt x="8095" y="8819"/>
                </a:cubicBezTo>
                <a:cubicBezTo>
                  <a:pt x="8259" y="8792"/>
                  <a:pt x="8531" y="8739"/>
                  <a:pt x="8697" y="8704"/>
                </a:cubicBezTo>
                <a:cubicBezTo>
                  <a:pt x="8864" y="8669"/>
                  <a:pt x="9105" y="8628"/>
                  <a:pt x="9236" y="8610"/>
                </a:cubicBezTo>
                <a:cubicBezTo>
                  <a:pt x="9366" y="8591"/>
                  <a:pt x="9491" y="8556"/>
                  <a:pt x="9518" y="8526"/>
                </a:cubicBezTo>
                <a:cubicBezTo>
                  <a:pt x="9546" y="8496"/>
                  <a:pt x="9616" y="8474"/>
                  <a:pt x="9664" y="8474"/>
                </a:cubicBezTo>
                <a:cubicBezTo>
                  <a:pt x="9759" y="8474"/>
                  <a:pt x="10146" y="8084"/>
                  <a:pt x="10102" y="8034"/>
                </a:cubicBezTo>
                <a:cubicBezTo>
                  <a:pt x="10088" y="8017"/>
                  <a:pt x="10180" y="7896"/>
                  <a:pt x="10312" y="7772"/>
                </a:cubicBezTo>
                <a:cubicBezTo>
                  <a:pt x="10745" y="7364"/>
                  <a:pt x="10759" y="7369"/>
                  <a:pt x="8880" y="7405"/>
                </a:cubicBezTo>
                <a:cubicBezTo>
                  <a:pt x="7241" y="7437"/>
                  <a:pt x="6435" y="7495"/>
                  <a:pt x="6188" y="7594"/>
                </a:cubicBezTo>
                <a:cubicBezTo>
                  <a:pt x="6075" y="7639"/>
                  <a:pt x="6070" y="7666"/>
                  <a:pt x="6097" y="7950"/>
                </a:cubicBezTo>
                <a:cubicBezTo>
                  <a:pt x="6113" y="8120"/>
                  <a:pt x="6142" y="9048"/>
                  <a:pt x="6170" y="10013"/>
                </a:cubicBezTo>
                <a:cubicBezTo>
                  <a:pt x="6198" y="10978"/>
                  <a:pt x="6235" y="12157"/>
                  <a:pt x="6252" y="12632"/>
                </a:cubicBezTo>
                <a:cubicBezTo>
                  <a:pt x="6281" y="13425"/>
                  <a:pt x="6284" y="13497"/>
                  <a:pt x="6198" y="13532"/>
                </a:cubicBezTo>
                <a:cubicBezTo>
                  <a:pt x="6023" y="13603"/>
                  <a:pt x="5860" y="13819"/>
                  <a:pt x="5860" y="13983"/>
                </a:cubicBezTo>
                <a:cubicBezTo>
                  <a:pt x="5860" y="14271"/>
                  <a:pt x="6042" y="14776"/>
                  <a:pt x="6225" y="15020"/>
                </a:cubicBezTo>
                <a:cubicBezTo>
                  <a:pt x="6327" y="15156"/>
                  <a:pt x="6325" y="15162"/>
                  <a:pt x="6690" y="14957"/>
                </a:cubicBezTo>
                <a:cubicBezTo>
                  <a:pt x="7040" y="14761"/>
                  <a:pt x="7460" y="14533"/>
                  <a:pt x="7657" y="14444"/>
                </a:cubicBezTo>
                <a:cubicBezTo>
                  <a:pt x="7730" y="14411"/>
                  <a:pt x="7826" y="14358"/>
                  <a:pt x="7876" y="14328"/>
                </a:cubicBezTo>
                <a:cubicBezTo>
                  <a:pt x="7927" y="14299"/>
                  <a:pt x="8005" y="14276"/>
                  <a:pt x="8050" y="14276"/>
                </a:cubicBezTo>
                <a:cubicBezTo>
                  <a:pt x="8128" y="14276"/>
                  <a:pt x="8185" y="14255"/>
                  <a:pt x="8433" y="14108"/>
                </a:cubicBezTo>
                <a:cubicBezTo>
                  <a:pt x="8498" y="14070"/>
                  <a:pt x="8595" y="14035"/>
                  <a:pt x="8652" y="14035"/>
                </a:cubicBezTo>
                <a:cubicBezTo>
                  <a:pt x="8708" y="14035"/>
                  <a:pt x="8771" y="14006"/>
                  <a:pt x="8789" y="13972"/>
                </a:cubicBezTo>
                <a:cubicBezTo>
                  <a:pt x="8807" y="13939"/>
                  <a:pt x="8875" y="13920"/>
                  <a:pt x="8944" y="13920"/>
                </a:cubicBezTo>
                <a:cubicBezTo>
                  <a:pt x="9013" y="13920"/>
                  <a:pt x="9090" y="13890"/>
                  <a:pt x="9108" y="13857"/>
                </a:cubicBezTo>
                <a:cubicBezTo>
                  <a:pt x="9126" y="13824"/>
                  <a:pt x="9194" y="13794"/>
                  <a:pt x="9263" y="13794"/>
                </a:cubicBezTo>
                <a:cubicBezTo>
                  <a:pt x="9332" y="13794"/>
                  <a:pt x="9400" y="13765"/>
                  <a:pt x="9418" y="13731"/>
                </a:cubicBezTo>
                <a:cubicBezTo>
                  <a:pt x="9436" y="13698"/>
                  <a:pt x="9517" y="13679"/>
                  <a:pt x="9601" y="13679"/>
                </a:cubicBezTo>
                <a:cubicBezTo>
                  <a:pt x="9684" y="13679"/>
                  <a:pt x="9774" y="13649"/>
                  <a:pt x="9792" y="13616"/>
                </a:cubicBezTo>
                <a:cubicBezTo>
                  <a:pt x="9810" y="13583"/>
                  <a:pt x="9889" y="13553"/>
                  <a:pt x="9975" y="13553"/>
                </a:cubicBezTo>
                <a:cubicBezTo>
                  <a:pt x="10060" y="13553"/>
                  <a:pt x="10176" y="13519"/>
                  <a:pt x="10230" y="13480"/>
                </a:cubicBezTo>
                <a:cubicBezTo>
                  <a:pt x="10284" y="13441"/>
                  <a:pt x="10366" y="13428"/>
                  <a:pt x="10413" y="13449"/>
                </a:cubicBezTo>
                <a:cubicBezTo>
                  <a:pt x="10482" y="13479"/>
                  <a:pt x="10492" y="13518"/>
                  <a:pt x="10449" y="13648"/>
                </a:cubicBezTo>
                <a:cubicBezTo>
                  <a:pt x="10409" y="13768"/>
                  <a:pt x="10416" y="13855"/>
                  <a:pt x="10476" y="13993"/>
                </a:cubicBezTo>
                <a:cubicBezTo>
                  <a:pt x="10520" y="14094"/>
                  <a:pt x="10549" y="14232"/>
                  <a:pt x="10549" y="14297"/>
                </a:cubicBezTo>
                <a:cubicBezTo>
                  <a:pt x="10549" y="14361"/>
                  <a:pt x="10601" y="14485"/>
                  <a:pt x="10659" y="14569"/>
                </a:cubicBezTo>
                <a:cubicBezTo>
                  <a:pt x="10717" y="14654"/>
                  <a:pt x="10768" y="14752"/>
                  <a:pt x="10768" y="14789"/>
                </a:cubicBezTo>
                <a:cubicBezTo>
                  <a:pt x="10769" y="14826"/>
                  <a:pt x="10826" y="14888"/>
                  <a:pt x="10896" y="14925"/>
                </a:cubicBezTo>
                <a:cubicBezTo>
                  <a:pt x="11016" y="14989"/>
                  <a:pt x="11036" y="14973"/>
                  <a:pt x="11206" y="14653"/>
                </a:cubicBezTo>
                <a:cubicBezTo>
                  <a:pt x="11306" y="14466"/>
                  <a:pt x="11431" y="14200"/>
                  <a:pt x="11489" y="14067"/>
                </a:cubicBezTo>
                <a:cubicBezTo>
                  <a:pt x="11703" y="13578"/>
                  <a:pt x="11839" y="13538"/>
                  <a:pt x="13268" y="13459"/>
                </a:cubicBezTo>
                <a:cubicBezTo>
                  <a:pt x="13616" y="13440"/>
                  <a:pt x="13927" y="13397"/>
                  <a:pt x="13962" y="13365"/>
                </a:cubicBezTo>
                <a:cubicBezTo>
                  <a:pt x="14008" y="13322"/>
                  <a:pt x="14076" y="13419"/>
                  <a:pt x="14217" y="13742"/>
                </a:cubicBezTo>
                <a:cubicBezTo>
                  <a:pt x="14446" y="14266"/>
                  <a:pt x="14800" y="14866"/>
                  <a:pt x="14910" y="14915"/>
                </a:cubicBezTo>
                <a:cubicBezTo>
                  <a:pt x="14954" y="14934"/>
                  <a:pt x="15050" y="14925"/>
                  <a:pt x="15120" y="14904"/>
                </a:cubicBezTo>
                <a:cubicBezTo>
                  <a:pt x="15218" y="14876"/>
                  <a:pt x="15253" y="14901"/>
                  <a:pt x="15285" y="14999"/>
                </a:cubicBezTo>
                <a:cubicBezTo>
                  <a:pt x="15322" y="15116"/>
                  <a:pt x="15342" y="15105"/>
                  <a:pt x="15531" y="14831"/>
                </a:cubicBezTo>
                <a:cubicBezTo>
                  <a:pt x="15644" y="14667"/>
                  <a:pt x="15779" y="14512"/>
                  <a:pt x="15832" y="14496"/>
                </a:cubicBezTo>
                <a:cubicBezTo>
                  <a:pt x="15885" y="14480"/>
                  <a:pt x="15956" y="14392"/>
                  <a:pt x="15987" y="14297"/>
                </a:cubicBezTo>
                <a:cubicBezTo>
                  <a:pt x="16018" y="14202"/>
                  <a:pt x="16098" y="14028"/>
                  <a:pt x="16170" y="13909"/>
                </a:cubicBezTo>
                <a:cubicBezTo>
                  <a:pt x="16250" y="13775"/>
                  <a:pt x="16319" y="13565"/>
                  <a:pt x="16343" y="13344"/>
                </a:cubicBezTo>
                <a:cubicBezTo>
                  <a:pt x="16380" y="13000"/>
                  <a:pt x="16384" y="12986"/>
                  <a:pt x="16562" y="12935"/>
                </a:cubicBezTo>
                <a:cubicBezTo>
                  <a:pt x="17032" y="12801"/>
                  <a:pt x="17683" y="12713"/>
                  <a:pt x="18012" y="12726"/>
                </a:cubicBezTo>
                <a:cubicBezTo>
                  <a:pt x="18031" y="12671"/>
                  <a:pt x="18132" y="12629"/>
                  <a:pt x="18195" y="12674"/>
                </a:cubicBezTo>
                <a:cubicBezTo>
                  <a:pt x="18226" y="12695"/>
                  <a:pt x="18239" y="12737"/>
                  <a:pt x="18222" y="12768"/>
                </a:cubicBezTo>
                <a:cubicBezTo>
                  <a:pt x="18222" y="12769"/>
                  <a:pt x="18223" y="12778"/>
                  <a:pt x="18222" y="12778"/>
                </a:cubicBezTo>
                <a:cubicBezTo>
                  <a:pt x="18236" y="12822"/>
                  <a:pt x="18275" y="13078"/>
                  <a:pt x="18304" y="13344"/>
                </a:cubicBezTo>
                <a:cubicBezTo>
                  <a:pt x="18334" y="13610"/>
                  <a:pt x="18377" y="13948"/>
                  <a:pt x="18405" y="14098"/>
                </a:cubicBezTo>
                <a:cubicBezTo>
                  <a:pt x="18433" y="14248"/>
                  <a:pt x="18469" y="14448"/>
                  <a:pt x="18487" y="14548"/>
                </a:cubicBezTo>
                <a:cubicBezTo>
                  <a:pt x="18505" y="14648"/>
                  <a:pt x="18547" y="14789"/>
                  <a:pt x="18578" y="14863"/>
                </a:cubicBezTo>
                <a:lnTo>
                  <a:pt x="18633" y="14999"/>
                </a:lnTo>
                <a:lnTo>
                  <a:pt x="18779" y="14883"/>
                </a:lnTo>
                <a:cubicBezTo>
                  <a:pt x="18859" y="14818"/>
                  <a:pt x="18948" y="14768"/>
                  <a:pt x="18980" y="14768"/>
                </a:cubicBezTo>
                <a:cubicBezTo>
                  <a:pt x="19011" y="14768"/>
                  <a:pt x="19043" y="14665"/>
                  <a:pt x="19043" y="14548"/>
                </a:cubicBezTo>
                <a:cubicBezTo>
                  <a:pt x="19043" y="14428"/>
                  <a:pt x="19082" y="14295"/>
                  <a:pt x="19135" y="14234"/>
                </a:cubicBezTo>
                <a:cubicBezTo>
                  <a:pt x="19376" y="13954"/>
                  <a:pt x="19404" y="13766"/>
                  <a:pt x="19463" y="12129"/>
                </a:cubicBezTo>
                <a:cubicBezTo>
                  <a:pt x="19494" y="11264"/>
                  <a:pt x="19537" y="10342"/>
                  <a:pt x="19563" y="10076"/>
                </a:cubicBezTo>
                <a:cubicBezTo>
                  <a:pt x="19693" y="8757"/>
                  <a:pt x="19720" y="8576"/>
                  <a:pt x="19773" y="8515"/>
                </a:cubicBezTo>
                <a:cubicBezTo>
                  <a:pt x="19809" y="8474"/>
                  <a:pt x="19829" y="8495"/>
                  <a:pt x="19846" y="8578"/>
                </a:cubicBezTo>
                <a:cubicBezTo>
                  <a:pt x="19879" y="8490"/>
                  <a:pt x="19917" y="8739"/>
                  <a:pt x="19928" y="9416"/>
                </a:cubicBezTo>
                <a:cubicBezTo>
                  <a:pt x="19933" y="9667"/>
                  <a:pt x="19925" y="9881"/>
                  <a:pt x="19919" y="10045"/>
                </a:cubicBezTo>
                <a:cubicBezTo>
                  <a:pt x="19953" y="10965"/>
                  <a:pt x="20007" y="11829"/>
                  <a:pt x="20065" y="12223"/>
                </a:cubicBezTo>
                <a:cubicBezTo>
                  <a:pt x="20139" y="12721"/>
                  <a:pt x="20134" y="12705"/>
                  <a:pt x="20357" y="12705"/>
                </a:cubicBezTo>
                <a:cubicBezTo>
                  <a:pt x="20472" y="12705"/>
                  <a:pt x="20658" y="12649"/>
                  <a:pt x="20768" y="12579"/>
                </a:cubicBezTo>
                <a:cubicBezTo>
                  <a:pt x="21147" y="12337"/>
                  <a:pt x="21117" y="12429"/>
                  <a:pt x="21306" y="10966"/>
                </a:cubicBezTo>
                <a:cubicBezTo>
                  <a:pt x="21319" y="10863"/>
                  <a:pt x="21315" y="10789"/>
                  <a:pt x="21324" y="10684"/>
                </a:cubicBezTo>
                <a:cubicBezTo>
                  <a:pt x="21301" y="10610"/>
                  <a:pt x="21317" y="10536"/>
                  <a:pt x="21343" y="10485"/>
                </a:cubicBezTo>
                <a:cubicBezTo>
                  <a:pt x="21346" y="10430"/>
                  <a:pt x="21361" y="10340"/>
                  <a:pt x="21361" y="10306"/>
                </a:cubicBezTo>
                <a:cubicBezTo>
                  <a:pt x="21361" y="10184"/>
                  <a:pt x="21378" y="9862"/>
                  <a:pt x="21406" y="9594"/>
                </a:cubicBezTo>
                <a:cubicBezTo>
                  <a:pt x="21435" y="9326"/>
                  <a:pt x="21493" y="8701"/>
                  <a:pt x="21525" y="8201"/>
                </a:cubicBezTo>
                <a:cubicBezTo>
                  <a:pt x="21593" y="7135"/>
                  <a:pt x="21552" y="6957"/>
                  <a:pt x="21206" y="6693"/>
                </a:cubicBezTo>
                <a:cubicBezTo>
                  <a:pt x="21019" y="6551"/>
                  <a:pt x="20937" y="6536"/>
                  <a:pt x="20558" y="6536"/>
                </a:cubicBezTo>
                <a:close/>
                <a:moveTo>
                  <a:pt x="4674" y="7604"/>
                </a:moveTo>
                <a:cubicBezTo>
                  <a:pt x="4223" y="7630"/>
                  <a:pt x="4192" y="7913"/>
                  <a:pt x="3962" y="10286"/>
                </a:cubicBezTo>
                <a:cubicBezTo>
                  <a:pt x="3856" y="11384"/>
                  <a:pt x="3785" y="11812"/>
                  <a:pt x="3652" y="12097"/>
                </a:cubicBezTo>
                <a:cubicBezTo>
                  <a:pt x="3561" y="12292"/>
                  <a:pt x="3501" y="12250"/>
                  <a:pt x="3351" y="11909"/>
                </a:cubicBezTo>
                <a:cubicBezTo>
                  <a:pt x="3276" y="11738"/>
                  <a:pt x="3103" y="11398"/>
                  <a:pt x="2968" y="11155"/>
                </a:cubicBezTo>
                <a:cubicBezTo>
                  <a:pt x="2832" y="10912"/>
                  <a:pt x="2584" y="10459"/>
                  <a:pt x="2411" y="10149"/>
                </a:cubicBezTo>
                <a:cubicBezTo>
                  <a:pt x="1936" y="9298"/>
                  <a:pt x="1753" y="8957"/>
                  <a:pt x="1590" y="8589"/>
                </a:cubicBezTo>
                <a:cubicBezTo>
                  <a:pt x="1417" y="8196"/>
                  <a:pt x="1328" y="8130"/>
                  <a:pt x="833" y="8065"/>
                </a:cubicBezTo>
                <a:cubicBezTo>
                  <a:pt x="270" y="7991"/>
                  <a:pt x="32" y="8022"/>
                  <a:pt x="3" y="8212"/>
                </a:cubicBezTo>
                <a:cubicBezTo>
                  <a:pt x="-7" y="8275"/>
                  <a:pt x="9" y="8351"/>
                  <a:pt x="39" y="8453"/>
                </a:cubicBezTo>
                <a:cubicBezTo>
                  <a:pt x="108" y="8681"/>
                  <a:pt x="720" y="10113"/>
                  <a:pt x="851" y="10348"/>
                </a:cubicBezTo>
                <a:cubicBezTo>
                  <a:pt x="879" y="10398"/>
                  <a:pt x="1086" y="10796"/>
                  <a:pt x="1307" y="11228"/>
                </a:cubicBezTo>
                <a:cubicBezTo>
                  <a:pt x="1529" y="11661"/>
                  <a:pt x="1762" y="12107"/>
                  <a:pt x="1827" y="12223"/>
                </a:cubicBezTo>
                <a:cubicBezTo>
                  <a:pt x="1892" y="12340"/>
                  <a:pt x="2063" y="12633"/>
                  <a:pt x="2201" y="12883"/>
                </a:cubicBezTo>
                <a:cubicBezTo>
                  <a:pt x="2339" y="13133"/>
                  <a:pt x="2624" y="13652"/>
                  <a:pt x="2840" y="14035"/>
                </a:cubicBezTo>
                <a:lnTo>
                  <a:pt x="3232" y="14737"/>
                </a:lnTo>
                <a:lnTo>
                  <a:pt x="3205" y="15062"/>
                </a:lnTo>
                <a:cubicBezTo>
                  <a:pt x="3160" y="15498"/>
                  <a:pt x="3071" y="16852"/>
                  <a:pt x="3032" y="17764"/>
                </a:cubicBezTo>
                <a:lnTo>
                  <a:pt x="3004" y="18486"/>
                </a:lnTo>
                <a:lnTo>
                  <a:pt x="3114" y="18371"/>
                </a:lnTo>
                <a:cubicBezTo>
                  <a:pt x="3227" y="18255"/>
                  <a:pt x="3229" y="18253"/>
                  <a:pt x="3342" y="18382"/>
                </a:cubicBezTo>
                <a:cubicBezTo>
                  <a:pt x="3431" y="18484"/>
                  <a:pt x="3475" y="18500"/>
                  <a:pt x="3533" y="18445"/>
                </a:cubicBezTo>
                <a:cubicBezTo>
                  <a:pt x="3574" y="18406"/>
                  <a:pt x="3679" y="18374"/>
                  <a:pt x="3762" y="18382"/>
                </a:cubicBezTo>
                <a:cubicBezTo>
                  <a:pt x="3886" y="18393"/>
                  <a:pt x="3925" y="18360"/>
                  <a:pt x="3999" y="18183"/>
                </a:cubicBezTo>
                <a:cubicBezTo>
                  <a:pt x="4106" y="17923"/>
                  <a:pt x="4157" y="17880"/>
                  <a:pt x="4254" y="17973"/>
                </a:cubicBezTo>
                <a:cubicBezTo>
                  <a:pt x="4315" y="18031"/>
                  <a:pt x="4337" y="18008"/>
                  <a:pt x="4364" y="17868"/>
                </a:cubicBezTo>
                <a:cubicBezTo>
                  <a:pt x="4382" y="17774"/>
                  <a:pt x="4412" y="17627"/>
                  <a:pt x="4437" y="17544"/>
                </a:cubicBezTo>
                <a:cubicBezTo>
                  <a:pt x="4477" y="17406"/>
                  <a:pt x="4657" y="16377"/>
                  <a:pt x="4729" y="15858"/>
                </a:cubicBezTo>
                <a:cubicBezTo>
                  <a:pt x="4765" y="15595"/>
                  <a:pt x="4848" y="14835"/>
                  <a:pt x="4911" y="14192"/>
                </a:cubicBezTo>
                <a:cubicBezTo>
                  <a:pt x="4937" y="13926"/>
                  <a:pt x="4982" y="13455"/>
                  <a:pt x="5011" y="13155"/>
                </a:cubicBezTo>
                <a:cubicBezTo>
                  <a:pt x="5166" y="11587"/>
                  <a:pt x="5345" y="10490"/>
                  <a:pt x="5659" y="9071"/>
                </a:cubicBezTo>
                <a:cubicBezTo>
                  <a:pt x="5886" y="8046"/>
                  <a:pt x="5658" y="7618"/>
                  <a:pt x="4893" y="7604"/>
                </a:cubicBezTo>
                <a:cubicBezTo>
                  <a:pt x="4809" y="7603"/>
                  <a:pt x="4738" y="7601"/>
                  <a:pt x="4674" y="7604"/>
                </a:cubicBezTo>
                <a:close/>
                <a:moveTo>
                  <a:pt x="12958" y="10422"/>
                </a:moveTo>
                <a:cubicBezTo>
                  <a:pt x="12976" y="10431"/>
                  <a:pt x="12998" y="10456"/>
                  <a:pt x="13013" y="10505"/>
                </a:cubicBezTo>
                <a:cubicBezTo>
                  <a:pt x="13030" y="10567"/>
                  <a:pt x="13075" y="10699"/>
                  <a:pt x="13113" y="10799"/>
                </a:cubicBezTo>
                <a:cubicBezTo>
                  <a:pt x="13151" y="10899"/>
                  <a:pt x="13221" y="11114"/>
                  <a:pt x="13268" y="11281"/>
                </a:cubicBezTo>
                <a:cubicBezTo>
                  <a:pt x="13316" y="11447"/>
                  <a:pt x="13403" y="11703"/>
                  <a:pt x="13460" y="11846"/>
                </a:cubicBezTo>
                <a:cubicBezTo>
                  <a:pt x="13517" y="11989"/>
                  <a:pt x="13550" y="12129"/>
                  <a:pt x="13533" y="12160"/>
                </a:cubicBezTo>
                <a:cubicBezTo>
                  <a:pt x="13497" y="12227"/>
                  <a:pt x="13168" y="12231"/>
                  <a:pt x="12803" y="12160"/>
                </a:cubicBezTo>
                <a:cubicBezTo>
                  <a:pt x="12345" y="12072"/>
                  <a:pt x="12328" y="12042"/>
                  <a:pt x="12502" y="11605"/>
                </a:cubicBezTo>
                <a:cubicBezTo>
                  <a:pt x="12558" y="11464"/>
                  <a:pt x="12659" y="11141"/>
                  <a:pt x="12730" y="10893"/>
                </a:cubicBezTo>
                <a:cubicBezTo>
                  <a:pt x="12829" y="10547"/>
                  <a:pt x="12903" y="10394"/>
                  <a:pt x="12958" y="10422"/>
                </a:cubicBezTo>
                <a:close/>
                <a:moveTo>
                  <a:pt x="20722" y="13312"/>
                </a:moveTo>
                <a:cubicBezTo>
                  <a:pt x="20521" y="13312"/>
                  <a:pt x="20316" y="13335"/>
                  <a:pt x="20266" y="13365"/>
                </a:cubicBezTo>
                <a:cubicBezTo>
                  <a:pt x="20216" y="13394"/>
                  <a:pt x="20108" y="13458"/>
                  <a:pt x="20029" y="13501"/>
                </a:cubicBezTo>
                <a:cubicBezTo>
                  <a:pt x="19894" y="13573"/>
                  <a:pt x="19883" y="13603"/>
                  <a:pt x="19883" y="13941"/>
                </a:cubicBezTo>
                <a:cubicBezTo>
                  <a:pt x="19883" y="14332"/>
                  <a:pt x="19970" y="14974"/>
                  <a:pt x="20047" y="15145"/>
                </a:cubicBezTo>
                <a:cubicBezTo>
                  <a:pt x="20073" y="15203"/>
                  <a:pt x="20093" y="15280"/>
                  <a:pt x="20093" y="15323"/>
                </a:cubicBezTo>
                <a:cubicBezTo>
                  <a:pt x="20093" y="15367"/>
                  <a:pt x="20120" y="15438"/>
                  <a:pt x="20157" y="15480"/>
                </a:cubicBezTo>
                <a:cubicBezTo>
                  <a:pt x="20288" y="15636"/>
                  <a:pt x="20972" y="15453"/>
                  <a:pt x="21142" y="15219"/>
                </a:cubicBezTo>
                <a:cubicBezTo>
                  <a:pt x="21208" y="15127"/>
                  <a:pt x="21334" y="14638"/>
                  <a:pt x="21388" y="14224"/>
                </a:cubicBezTo>
                <a:cubicBezTo>
                  <a:pt x="21408" y="14074"/>
                  <a:pt x="21428" y="13896"/>
                  <a:pt x="21443" y="13836"/>
                </a:cubicBezTo>
                <a:cubicBezTo>
                  <a:pt x="21461" y="13764"/>
                  <a:pt x="21406" y="13660"/>
                  <a:pt x="21279" y="13522"/>
                </a:cubicBezTo>
                <a:cubicBezTo>
                  <a:pt x="21097" y="13325"/>
                  <a:pt x="21067" y="13312"/>
                  <a:pt x="20722" y="13312"/>
                </a:cubicBezTo>
                <a:close/>
                <a:moveTo>
                  <a:pt x="19509" y="15166"/>
                </a:moveTo>
                <a:cubicBezTo>
                  <a:pt x="19502" y="15175"/>
                  <a:pt x="19498" y="15194"/>
                  <a:pt x="19490" y="15219"/>
                </a:cubicBezTo>
                <a:cubicBezTo>
                  <a:pt x="19330" y="15764"/>
                  <a:pt x="19306" y="15783"/>
                  <a:pt x="19089" y="15606"/>
                </a:cubicBezTo>
                <a:cubicBezTo>
                  <a:pt x="18969" y="15508"/>
                  <a:pt x="18914" y="15493"/>
                  <a:pt x="18870" y="15543"/>
                </a:cubicBezTo>
                <a:cubicBezTo>
                  <a:pt x="18838" y="15581"/>
                  <a:pt x="18699" y="15606"/>
                  <a:pt x="18560" y="15606"/>
                </a:cubicBezTo>
                <a:cubicBezTo>
                  <a:pt x="18383" y="15606"/>
                  <a:pt x="18304" y="15633"/>
                  <a:pt x="18304" y="15690"/>
                </a:cubicBezTo>
                <a:cubicBezTo>
                  <a:pt x="18304" y="15735"/>
                  <a:pt x="18253" y="15818"/>
                  <a:pt x="18195" y="15878"/>
                </a:cubicBezTo>
                <a:cubicBezTo>
                  <a:pt x="18137" y="15939"/>
                  <a:pt x="18095" y="16019"/>
                  <a:pt x="18095" y="16057"/>
                </a:cubicBezTo>
                <a:cubicBezTo>
                  <a:pt x="18095" y="16095"/>
                  <a:pt x="18001" y="16241"/>
                  <a:pt x="17885" y="16371"/>
                </a:cubicBezTo>
                <a:cubicBezTo>
                  <a:pt x="17769" y="16501"/>
                  <a:pt x="17666" y="16636"/>
                  <a:pt x="17666" y="16674"/>
                </a:cubicBezTo>
                <a:cubicBezTo>
                  <a:pt x="17666" y="16754"/>
                  <a:pt x="16641" y="17910"/>
                  <a:pt x="16571" y="17910"/>
                </a:cubicBezTo>
                <a:cubicBezTo>
                  <a:pt x="16546" y="17910"/>
                  <a:pt x="16449" y="17989"/>
                  <a:pt x="16352" y="18088"/>
                </a:cubicBezTo>
                <a:cubicBezTo>
                  <a:pt x="16255" y="18188"/>
                  <a:pt x="16191" y="18277"/>
                  <a:pt x="16215" y="18277"/>
                </a:cubicBezTo>
                <a:cubicBezTo>
                  <a:pt x="16281" y="18277"/>
                  <a:pt x="16082" y="18516"/>
                  <a:pt x="16014" y="18518"/>
                </a:cubicBezTo>
                <a:cubicBezTo>
                  <a:pt x="15877" y="18522"/>
                  <a:pt x="15458" y="19083"/>
                  <a:pt x="15458" y="19261"/>
                </a:cubicBezTo>
                <a:cubicBezTo>
                  <a:pt x="15458" y="19389"/>
                  <a:pt x="15108" y="19740"/>
                  <a:pt x="15020" y="19701"/>
                </a:cubicBezTo>
                <a:cubicBezTo>
                  <a:pt x="14977" y="19682"/>
                  <a:pt x="14926" y="19716"/>
                  <a:pt x="14910" y="19764"/>
                </a:cubicBezTo>
                <a:cubicBezTo>
                  <a:pt x="14894" y="19812"/>
                  <a:pt x="14823" y="19848"/>
                  <a:pt x="14755" y="19848"/>
                </a:cubicBezTo>
                <a:cubicBezTo>
                  <a:pt x="14688" y="19848"/>
                  <a:pt x="14541" y="19897"/>
                  <a:pt x="14427" y="19963"/>
                </a:cubicBezTo>
                <a:cubicBezTo>
                  <a:pt x="14313" y="20030"/>
                  <a:pt x="14180" y="20089"/>
                  <a:pt x="14126" y="20089"/>
                </a:cubicBezTo>
                <a:cubicBezTo>
                  <a:pt x="14071" y="20089"/>
                  <a:pt x="13956" y="20133"/>
                  <a:pt x="13880" y="20194"/>
                </a:cubicBezTo>
                <a:cubicBezTo>
                  <a:pt x="13774" y="20277"/>
                  <a:pt x="13625" y="20318"/>
                  <a:pt x="13268" y="20330"/>
                </a:cubicBezTo>
                <a:cubicBezTo>
                  <a:pt x="12819" y="20344"/>
                  <a:pt x="12785" y="20355"/>
                  <a:pt x="12566" y="20550"/>
                </a:cubicBezTo>
                <a:cubicBezTo>
                  <a:pt x="12313" y="20774"/>
                  <a:pt x="12004" y="20869"/>
                  <a:pt x="11909" y="20759"/>
                </a:cubicBezTo>
                <a:cubicBezTo>
                  <a:pt x="11876" y="20722"/>
                  <a:pt x="11800" y="20696"/>
                  <a:pt x="11735" y="20696"/>
                </a:cubicBezTo>
                <a:cubicBezTo>
                  <a:pt x="11671" y="20696"/>
                  <a:pt x="11598" y="20667"/>
                  <a:pt x="11580" y="20634"/>
                </a:cubicBezTo>
                <a:cubicBezTo>
                  <a:pt x="11562" y="20600"/>
                  <a:pt x="11446" y="20571"/>
                  <a:pt x="11316" y="20571"/>
                </a:cubicBezTo>
                <a:cubicBezTo>
                  <a:pt x="11185" y="20571"/>
                  <a:pt x="11027" y="20544"/>
                  <a:pt x="10969" y="20508"/>
                </a:cubicBezTo>
                <a:cubicBezTo>
                  <a:pt x="10829" y="20422"/>
                  <a:pt x="10195" y="20422"/>
                  <a:pt x="10121" y="20508"/>
                </a:cubicBezTo>
                <a:cubicBezTo>
                  <a:pt x="10052" y="20587"/>
                  <a:pt x="9677" y="20593"/>
                  <a:pt x="9637" y="20518"/>
                </a:cubicBezTo>
                <a:cubicBezTo>
                  <a:pt x="9622" y="20490"/>
                  <a:pt x="9530" y="20469"/>
                  <a:pt x="9436" y="20466"/>
                </a:cubicBezTo>
                <a:cubicBezTo>
                  <a:pt x="9261" y="20460"/>
                  <a:pt x="9215" y="20435"/>
                  <a:pt x="8825" y="20215"/>
                </a:cubicBezTo>
                <a:cubicBezTo>
                  <a:pt x="8699" y="20143"/>
                  <a:pt x="8551" y="20089"/>
                  <a:pt x="8497" y="20089"/>
                </a:cubicBezTo>
                <a:cubicBezTo>
                  <a:pt x="8442" y="20089"/>
                  <a:pt x="8308" y="20030"/>
                  <a:pt x="8205" y="19963"/>
                </a:cubicBezTo>
                <a:cubicBezTo>
                  <a:pt x="8087" y="19887"/>
                  <a:pt x="7923" y="19848"/>
                  <a:pt x="7758" y="19848"/>
                </a:cubicBezTo>
                <a:cubicBezTo>
                  <a:pt x="7613" y="19848"/>
                  <a:pt x="7452" y="19825"/>
                  <a:pt x="7402" y="19796"/>
                </a:cubicBezTo>
                <a:cubicBezTo>
                  <a:pt x="7351" y="19766"/>
                  <a:pt x="7207" y="19680"/>
                  <a:pt x="7073" y="19607"/>
                </a:cubicBezTo>
                <a:cubicBezTo>
                  <a:pt x="6940" y="19534"/>
                  <a:pt x="6683" y="19317"/>
                  <a:pt x="6508" y="19125"/>
                </a:cubicBezTo>
                <a:cubicBezTo>
                  <a:pt x="6332" y="18934"/>
                  <a:pt x="6011" y="18630"/>
                  <a:pt x="5796" y="18445"/>
                </a:cubicBezTo>
                <a:cubicBezTo>
                  <a:pt x="5581" y="18259"/>
                  <a:pt x="5378" y="18058"/>
                  <a:pt x="5340" y="18005"/>
                </a:cubicBezTo>
                <a:cubicBezTo>
                  <a:pt x="5239" y="17864"/>
                  <a:pt x="5187" y="17889"/>
                  <a:pt x="5148" y="18088"/>
                </a:cubicBezTo>
                <a:cubicBezTo>
                  <a:pt x="5130" y="18186"/>
                  <a:pt x="5064" y="18336"/>
                  <a:pt x="4993" y="18424"/>
                </a:cubicBezTo>
                <a:cubicBezTo>
                  <a:pt x="4923" y="18511"/>
                  <a:pt x="4865" y="18608"/>
                  <a:pt x="4865" y="18633"/>
                </a:cubicBezTo>
                <a:cubicBezTo>
                  <a:pt x="4865" y="18703"/>
                  <a:pt x="5145" y="19000"/>
                  <a:pt x="5212" y="19000"/>
                </a:cubicBezTo>
                <a:cubicBezTo>
                  <a:pt x="5244" y="19000"/>
                  <a:pt x="5404" y="19134"/>
                  <a:pt x="5559" y="19293"/>
                </a:cubicBezTo>
                <a:cubicBezTo>
                  <a:pt x="5713" y="19452"/>
                  <a:pt x="5894" y="19615"/>
                  <a:pt x="5969" y="19659"/>
                </a:cubicBezTo>
                <a:cubicBezTo>
                  <a:pt x="6045" y="19704"/>
                  <a:pt x="6229" y="19831"/>
                  <a:pt x="6371" y="19953"/>
                </a:cubicBezTo>
                <a:cubicBezTo>
                  <a:pt x="6513" y="20074"/>
                  <a:pt x="6691" y="20209"/>
                  <a:pt x="6763" y="20246"/>
                </a:cubicBezTo>
                <a:cubicBezTo>
                  <a:pt x="6941" y="20337"/>
                  <a:pt x="7178" y="20457"/>
                  <a:pt x="7338" y="20529"/>
                </a:cubicBezTo>
                <a:cubicBezTo>
                  <a:pt x="7485" y="20595"/>
                  <a:pt x="7587" y="20653"/>
                  <a:pt x="7849" y="20822"/>
                </a:cubicBezTo>
                <a:cubicBezTo>
                  <a:pt x="7947" y="20885"/>
                  <a:pt x="8080" y="20937"/>
                  <a:pt x="8150" y="20937"/>
                </a:cubicBezTo>
                <a:cubicBezTo>
                  <a:pt x="8220" y="20937"/>
                  <a:pt x="8296" y="20967"/>
                  <a:pt x="8314" y="21000"/>
                </a:cubicBezTo>
                <a:cubicBezTo>
                  <a:pt x="8332" y="21033"/>
                  <a:pt x="8400" y="21052"/>
                  <a:pt x="8469" y="21052"/>
                </a:cubicBezTo>
                <a:cubicBezTo>
                  <a:pt x="8538" y="21052"/>
                  <a:pt x="8609" y="21077"/>
                  <a:pt x="8624" y="21105"/>
                </a:cubicBezTo>
                <a:cubicBezTo>
                  <a:pt x="8639" y="21132"/>
                  <a:pt x="8823" y="21189"/>
                  <a:pt x="9035" y="21231"/>
                </a:cubicBezTo>
                <a:cubicBezTo>
                  <a:pt x="9246" y="21272"/>
                  <a:pt x="9459" y="21336"/>
                  <a:pt x="9509" y="21367"/>
                </a:cubicBezTo>
                <a:cubicBezTo>
                  <a:pt x="9560" y="21397"/>
                  <a:pt x="9709" y="21419"/>
                  <a:pt x="9838" y="21419"/>
                </a:cubicBezTo>
                <a:cubicBezTo>
                  <a:pt x="9967" y="21419"/>
                  <a:pt x="10086" y="21440"/>
                  <a:pt x="10102" y="21471"/>
                </a:cubicBezTo>
                <a:cubicBezTo>
                  <a:pt x="10120" y="21505"/>
                  <a:pt x="10487" y="21528"/>
                  <a:pt x="10987" y="21513"/>
                </a:cubicBezTo>
                <a:cubicBezTo>
                  <a:pt x="11927" y="21486"/>
                  <a:pt x="12176" y="21458"/>
                  <a:pt x="12228" y="21398"/>
                </a:cubicBezTo>
                <a:cubicBezTo>
                  <a:pt x="12295" y="21321"/>
                  <a:pt x="12530" y="21355"/>
                  <a:pt x="12712" y="21471"/>
                </a:cubicBezTo>
                <a:cubicBezTo>
                  <a:pt x="12813" y="21536"/>
                  <a:pt x="12915" y="21595"/>
                  <a:pt x="12931" y="21597"/>
                </a:cubicBezTo>
                <a:cubicBezTo>
                  <a:pt x="12947" y="21599"/>
                  <a:pt x="13042" y="21504"/>
                  <a:pt x="13141" y="21388"/>
                </a:cubicBezTo>
                <a:cubicBezTo>
                  <a:pt x="13273" y="21231"/>
                  <a:pt x="13361" y="21178"/>
                  <a:pt x="13487" y="21178"/>
                </a:cubicBezTo>
                <a:cubicBezTo>
                  <a:pt x="13581" y="21178"/>
                  <a:pt x="13670" y="21149"/>
                  <a:pt x="13688" y="21115"/>
                </a:cubicBezTo>
                <a:cubicBezTo>
                  <a:pt x="13706" y="21082"/>
                  <a:pt x="13785" y="21052"/>
                  <a:pt x="13861" y="21052"/>
                </a:cubicBezTo>
                <a:cubicBezTo>
                  <a:pt x="14002" y="21052"/>
                  <a:pt x="14299" y="20959"/>
                  <a:pt x="14463" y="20864"/>
                </a:cubicBezTo>
                <a:cubicBezTo>
                  <a:pt x="14514" y="20835"/>
                  <a:pt x="14612" y="20812"/>
                  <a:pt x="14673" y="20812"/>
                </a:cubicBezTo>
                <a:cubicBezTo>
                  <a:pt x="14784" y="20812"/>
                  <a:pt x="15244" y="20550"/>
                  <a:pt x="15513" y="20330"/>
                </a:cubicBezTo>
                <a:cubicBezTo>
                  <a:pt x="15591" y="20266"/>
                  <a:pt x="15706" y="20215"/>
                  <a:pt x="15768" y="20215"/>
                </a:cubicBezTo>
                <a:cubicBezTo>
                  <a:pt x="15830" y="20215"/>
                  <a:pt x="16026" y="20096"/>
                  <a:pt x="16197" y="19963"/>
                </a:cubicBezTo>
                <a:cubicBezTo>
                  <a:pt x="16368" y="19830"/>
                  <a:pt x="16516" y="19722"/>
                  <a:pt x="16534" y="19722"/>
                </a:cubicBezTo>
                <a:cubicBezTo>
                  <a:pt x="16632" y="19722"/>
                  <a:pt x="17333" y="19084"/>
                  <a:pt x="17775" y="18581"/>
                </a:cubicBezTo>
                <a:cubicBezTo>
                  <a:pt x="18339" y="17940"/>
                  <a:pt x="19251" y="16569"/>
                  <a:pt x="19509" y="15983"/>
                </a:cubicBezTo>
                <a:cubicBezTo>
                  <a:pt x="19672" y="15613"/>
                  <a:pt x="19673" y="15600"/>
                  <a:pt x="19600" y="15355"/>
                </a:cubicBezTo>
                <a:cubicBezTo>
                  <a:pt x="19553" y="15197"/>
                  <a:pt x="19529" y="15140"/>
                  <a:pt x="19509" y="15166"/>
                </a:cubicBezTo>
                <a:close/>
              </a:path>
            </a:pathLst>
          </a:custGeom>
          <a:ln w="12700">
            <a:miter lim="400000"/>
          </a:ln>
        </p:spPr>
      </p:pic>
      <p:sp>
        <p:nvSpPr>
          <p:cNvPr id="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34" name="Rectangle"/>
          <p:cNvSpPr/>
          <p:nvPr/>
        </p:nvSpPr>
        <p:spPr>
          <a:xfrm>
            <a:off x="-1" y="0"/>
            <a:ext cx="4572002" cy="6858000"/>
          </a:xfrm>
          <a:prstGeom prst="rect">
            <a:avLst/>
          </a:prstGeom>
          <a:solidFill>
            <a:schemeClr val="accent1"/>
          </a:solidFill>
          <a:ln w="12700">
            <a:miter lim="400000"/>
          </a:ln>
        </p:spPr>
        <p:txBody>
          <a:bodyPr lIns="45719" rIns="45719" anchor="ctr"/>
          <a:lstStyle/>
          <a:p>
            <a:pPr algn="ctr">
              <a:spcBef>
                <a:spcPts val="0"/>
              </a:spcBef>
              <a:buSzTx/>
              <a:buFont typeface="Wingdings"/>
              <a:buNone/>
              <a:defRPr sz="2400">
                <a:latin typeface="Times New Roman"/>
                <a:ea typeface="Times New Roman"/>
                <a:cs typeface="Times New Roman"/>
                <a:sym typeface="Times New Roman"/>
              </a:defRPr>
            </a:pPr>
          </a:p>
        </p:txBody>
      </p:sp>
      <p:sp>
        <p:nvSpPr>
          <p:cNvPr id="35" name="Rounded Rectangle"/>
          <p:cNvSpPr/>
          <p:nvPr/>
        </p:nvSpPr>
        <p:spPr>
          <a:xfrm>
            <a:off x="685800" y="990600"/>
            <a:ext cx="5181600" cy="1905000"/>
          </a:xfrm>
          <a:prstGeom prst="roundRect">
            <a:avLst>
              <a:gd name="adj" fmla="val 50000"/>
            </a:avLst>
          </a:prstGeom>
          <a:solidFill>
            <a:srgbClr val="FFFFFF"/>
          </a:solidFill>
          <a:ln w="12700">
            <a:miter lim="400000"/>
          </a:ln>
        </p:spPr>
        <p:txBody>
          <a:bodyPr lIns="45719" rIns="45719" anchor="ctr"/>
          <a:lstStyle/>
          <a:p>
            <a:pPr algn="ctr">
              <a:spcBef>
                <a:spcPts val="0"/>
              </a:spcBef>
              <a:defRPr sz="2400">
                <a:latin typeface="Times New Roman"/>
                <a:ea typeface="Times New Roman"/>
                <a:cs typeface="Times New Roman"/>
                <a:sym typeface="Times New Roman"/>
              </a:defRPr>
            </a:pPr>
          </a:p>
        </p:txBody>
      </p:sp>
      <p:grpSp>
        <p:nvGrpSpPr>
          <p:cNvPr id="38" name="Group"/>
          <p:cNvGrpSpPr/>
          <p:nvPr/>
        </p:nvGrpSpPr>
        <p:grpSpPr>
          <a:xfrm>
            <a:off x="3632199" y="4889499"/>
            <a:ext cx="4876801" cy="319089"/>
            <a:chOff x="0" y="0"/>
            <a:chExt cx="4876799" cy="319087"/>
          </a:xfrm>
        </p:grpSpPr>
        <p:sp>
          <p:nvSpPr>
            <p:cNvPr id="36" name="Rectangle"/>
            <p:cNvSpPr/>
            <p:nvPr/>
          </p:nvSpPr>
          <p:spPr>
            <a:xfrm flipH="1">
              <a:off x="0" y="0"/>
              <a:ext cx="4625975" cy="317500"/>
            </a:xfrm>
            <a:prstGeom prst="roundRect">
              <a:avLst>
                <a:gd name="adj" fmla="val 0"/>
              </a:avLst>
            </a:prstGeom>
            <a:solidFill>
              <a:srgbClr val="003366"/>
            </a:solidFill>
            <a:ln w="12700" cap="flat">
              <a:noFill/>
              <a:miter lim="400000"/>
            </a:ln>
            <a:effectLst/>
          </p:spPr>
          <p:txBody>
            <a:bodyPr wrap="square" lIns="45719" tIns="45719" rIns="45719" bIns="45719" numCol="1" anchor="ctr">
              <a:noAutofit/>
            </a:bodyPr>
            <a:lstStyle/>
            <a:p>
              <a:pPr>
                <a:spcBef>
                  <a:spcPts val="400"/>
                </a:spcBef>
                <a:defRPr sz="1800"/>
              </a:pPr>
            </a:p>
          </p:txBody>
        </p:sp>
        <p:sp>
          <p:nvSpPr>
            <p:cNvPr id="37" name="Shape"/>
            <p:cNvSpPr/>
            <p:nvPr/>
          </p:nvSpPr>
          <p:spPr>
            <a:xfrm>
              <a:off x="4616450" y="0"/>
              <a:ext cx="260350" cy="319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4835"/>
                    <a:pt x="21600" y="10800"/>
                  </a:cubicBezTo>
                  <a:cubicBezTo>
                    <a:pt x="21600" y="16765"/>
                    <a:pt x="16765" y="21600"/>
                    <a:pt x="10800" y="21600"/>
                  </a:cubicBezTo>
                  <a:lnTo>
                    <a:pt x="0" y="21600"/>
                  </a:lnTo>
                  <a:lnTo>
                    <a:pt x="0" y="0"/>
                  </a:lnTo>
                  <a:close/>
                </a:path>
              </a:pathLst>
            </a:custGeom>
            <a:solidFill>
              <a:srgbClr val="003366"/>
            </a:solidFill>
            <a:ln w="12700" cap="flat">
              <a:noFill/>
              <a:miter lim="400000"/>
            </a:ln>
            <a:effectLst/>
          </p:spPr>
          <p:txBody>
            <a:bodyPr wrap="square" lIns="45719" tIns="45719" rIns="45719" bIns="45719" numCol="1" anchor="ctr">
              <a:noAutofit/>
            </a:bodyPr>
            <a:lstStyle/>
            <a:p>
              <a:pPr>
                <a:spcBef>
                  <a:spcPts val="400"/>
                </a:spcBef>
                <a:defRPr sz="1800"/>
              </a:pPr>
            </a:p>
          </p:txBody>
        </p:sp>
      </p:grpSp>
      <p:pic>
        <p:nvPicPr>
          <p:cNvPr id="39" name="Logo_YEAH!_2.png" descr="Logo_YEAH!_2.png"/>
          <p:cNvPicPr>
            <a:picLocks noChangeAspect="1"/>
          </p:cNvPicPr>
          <p:nvPr/>
        </p:nvPicPr>
        <p:blipFill>
          <a:blip r:embed="rId2">
            <a:extLst/>
          </a:blip>
          <a:srcRect l="1816" t="1850" r="2649" b="4228"/>
          <a:stretch>
            <a:fillRect/>
          </a:stretch>
        </p:blipFill>
        <p:spPr>
          <a:xfrm>
            <a:off x="7931309" y="195687"/>
            <a:ext cx="937551" cy="818359"/>
          </a:xfrm>
          <a:custGeom>
            <a:avLst/>
            <a:gdLst/>
            <a:ahLst/>
            <a:cxnLst>
              <a:cxn ang="0">
                <a:pos x="wd2" y="hd2"/>
              </a:cxn>
              <a:cxn ang="5400000">
                <a:pos x="wd2" y="hd2"/>
              </a:cxn>
              <a:cxn ang="10800000">
                <a:pos x="wd2" y="hd2"/>
              </a:cxn>
              <a:cxn ang="16200000">
                <a:pos x="wd2" y="hd2"/>
              </a:cxn>
            </a:cxnLst>
            <a:rect l="0" t="0" r="r" b="b"/>
            <a:pathLst>
              <a:path w="21553" h="21597" fill="norm" stroke="1" extrusionOk="0">
                <a:moveTo>
                  <a:pt x="11453" y="0"/>
                </a:moveTo>
                <a:cubicBezTo>
                  <a:pt x="10740" y="-1"/>
                  <a:pt x="9642" y="97"/>
                  <a:pt x="9473" y="178"/>
                </a:cubicBezTo>
                <a:cubicBezTo>
                  <a:pt x="9415" y="207"/>
                  <a:pt x="9308" y="245"/>
                  <a:pt x="9236" y="262"/>
                </a:cubicBezTo>
                <a:cubicBezTo>
                  <a:pt x="9163" y="279"/>
                  <a:pt x="9005" y="319"/>
                  <a:pt x="8889" y="357"/>
                </a:cubicBezTo>
                <a:cubicBezTo>
                  <a:pt x="8773" y="394"/>
                  <a:pt x="8624" y="444"/>
                  <a:pt x="8551" y="461"/>
                </a:cubicBezTo>
                <a:cubicBezTo>
                  <a:pt x="8479" y="478"/>
                  <a:pt x="8370" y="514"/>
                  <a:pt x="8305" y="545"/>
                </a:cubicBezTo>
                <a:cubicBezTo>
                  <a:pt x="8240" y="576"/>
                  <a:pt x="8120" y="634"/>
                  <a:pt x="8040" y="671"/>
                </a:cubicBezTo>
                <a:cubicBezTo>
                  <a:pt x="7961" y="708"/>
                  <a:pt x="7854" y="767"/>
                  <a:pt x="7803" y="796"/>
                </a:cubicBezTo>
                <a:cubicBezTo>
                  <a:pt x="7753" y="826"/>
                  <a:pt x="7660" y="849"/>
                  <a:pt x="7603" y="849"/>
                </a:cubicBezTo>
                <a:cubicBezTo>
                  <a:pt x="7545" y="849"/>
                  <a:pt x="7418" y="901"/>
                  <a:pt x="7320" y="964"/>
                </a:cubicBezTo>
                <a:cubicBezTo>
                  <a:pt x="7131" y="1086"/>
                  <a:pt x="6955" y="1195"/>
                  <a:pt x="6791" y="1289"/>
                </a:cubicBezTo>
                <a:cubicBezTo>
                  <a:pt x="6253" y="1595"/>
                  <a:pt x="5132" y="2506"/>
                  <a:pt x="5130" y="2640"/>
                </a:cubicBezTo>
                <a:cubicBezTo>
                  <a:pt x="5129" y="2680"/>
                  <a:pt x="5068" y="2746"/>
                  <a:pt x="5002" y="2786"/>
                </a:cubicBezTo>
                <a:cubicBezTo>
                  <a:pt x="4855" y="2876"/>
                  <a:pt x="4254" y="3540"/>
                  <a:pt x="4117" y="3760"/>
                </a:cubicBezTo>
                <a:lnTo>
                  <a:pt x="4017" y="3928"/>
                </a:lnTo>
                <a:lnTo>
                  <a:pt x="4282" y="4211"/>
                </a:lnTo>
                <a:cubicBezTo>
                  <a:pt x="4430" y="4370"/>
                  <a:pt x="4619" y="4642"/>
                  <a:pt x="4692" y="4808"/>
                </a:cubicBezTo>
                <a:lnTo>
                  <a:pt x="4820" y="5101"/>
                </a:lnTo>
                <a:lnTo>
                  <a:pt x="4948" y="4934"/>
                </a:lnTo>
                <a:cubicBezTo>
                  <a:pt x="5017" y="4835"/>
                  <a:pt x="5184" y="4608"/>
                  <a:pt x="5322" y="4441"/>
                </a:cubicBezTo>
                <a:cubicBezTo>
                  <a:pt x="5459" y="4275"/>
                  <a:pt x="5644" y="4044"/>
                  <a:pt x="5732" y="3928"/>
                </a:cubicBezTo>
                <a:cubicBezTo>
                  <a:pt x="6239" y="3263"/>
                  <a:pt x="6614" y="2952"/>
                  <a:pt x="7475" y="2462"/>
                </a:cubicBezTo>
                <a:cubicBezTo>
                  <a:pt x="7649" y="2363"/>
                  <a:pt x="7826" y="2261"/>
                  <a:pt x="7876" y="2231"/>
                </a:cubicBezTo>
                <a:cubicBezTo>
                  <a:pt x="7927" y="2202"/>
                  <a:pt x="8033" y="2179"/>
                  <a:pt x="8113" y="2179"/>
                </a:cubicBezTo>
                <a:cubicBezTo>
                  <a:pt x="8194" y="2179"/>
                  <a:pt x="8406" y="2100"/>
                  <a:pt x="8579" y="2001"/>
                </a:cubicBezTo>
                <a:cubicBezTo>
                  <a:pt x="8752" y="1902"/>
                  <a:pt x="8931" y="1813"/>
                  <a:pt x="8980" y="1812"/>
                </a:cubicBezTo>
                <a:cubicBezTo>
                  <a:pt x="9029" y="1811"/>
                  <a:pt x="9090" y="1783"/>
                  <a:pt x="9108" y="1750"/>
                </a:cubicBezTo>
                <a:cubicBezTo>
                  <a:pt x="9126" y="1716"/>
                  <a:pt x="9262" y="1697"/>
                  <a:pt x="9418" y="1697"/>
                </a:cubicBezTo>
                <a:cubicBezTo>
                  <a:pt x="9574" y="1697"/>
                  <a:pt x="9720" y="1668"/>
                  <a:pt x="9737" y="1634"/>
                </a:cubicBezTo>
                <a:cubicBezTo>
                  <a:pt x="9755" y="1601"/>
                  <a:pt x="9830" y="1571"/>
                  <a:pt x="9902" y="1571"/>
                </a:cubicBezTo>
                <a:cubicBezTo>
                  <a:pt x="9973" y="1571"/>
                  <a:pt x="10070" y="1550"/>
                  <a:pt x="10121" y="1519"/>
                </a:cubicBezTo>
                <a:cubicBezTo>
                  <a:pt x="10291" y="1415"/>
                  <a:pt x="11420" y="1307"/>
                  <a:pt x="11544" y="1383"/>
                </a:cubicBezTo>
                <a:cubicBezTo>
                  <a:pt x="11606" y="1421"/>
                  <a:pt x="11809" y="1446"/>
                  <a:pt x="12000" y="1446"/>
                </a:cubicBezTo>
                <a:cubicBezTo>
                  <a:pt x="12191" y="1446"/>
                  <a:pt x="12388" y="1479"/>
                  <a:pt x="12438" y="1509"/>
                </a:cubicBezTo>
                <a:cubicBezTo>
                  <a:pt x="12583" y="1593"/>
                  <a:pt x="12902" y="1696"/>
                  <a:pt x="13013" y="1697"/>
                </a:cubicBezTo>
                <a:cubicBezTo>
                  <a:pt x="13069" y="1698"/>
                  <a:pt x="13168" y="1747"/>
                  <a:pt x="13241" y="1812"/>
                </a:cubicBezTo>
                <a:cubicBezTo>
                  <a:pt x="13313" y="1877"/>
                  <a:pt x="13414" y="1937"/>
                  <a:pt x="13460" y="1938"/>
                </a:cubicBezTo>
                <a:cubicBezTo>
                  <a:pt x="13588" y="1940"/>
                  <a:pt x="14001" y="2197"/>
                  <a:pt x="14254" y="2430"/>
                </a:cubicBezTo>
                <a:cubicBezTo>
                  <a:pt x="14378" y="2546"/>
                  <a:pt x="14563" y="2679"/>
                  <a:pt x="14664" y="2734"/>
                </a:cubicBezTo>
                <a:cubicBezTo>
                  <a:pt x="15013" y="2924"/>
                  <a:pt x="15296" y="3184"/>
                  <a:pt x="15494" y="3488"/>
                </a:cubicBezTo>
                <a:cubicBezTo>
                  <a:pt x="15674" y="3764"/>
                  <a:pt x="15985" y="4117"/>
                  <a:pt x="16051" y="4117"/>
                </a:cubicBezTo>
                <a:cubicBezTo>
                  <a:pt x="16065" y="4117"/>
                  <a:pt x="16231" y="4279"/>
                  <a:pt x="16416" y="4483"/>
                </a:cubicBezTo>
                <a:cubicBezTo>
                  <a:pt x="16600" y="4687"/>
                  <a:pt x="16890" y="4966"/>
                  <a:pt x="17064" y="5101"/>
                </a:cubicBezTo>
                <a:cubicBezTo>
                  <a:pt x="17238" y="5236"/>
                  <a:pt x="17513" y="5475"/>
                  <a:pt x="17675" y="5635"/>
                </a:cubicBezTo>
                <a:cubicBezTo>
                  <a:pt x="17837" y="5796"/>
                  <a:pt x="17986" y="5928"/>
                  <a:pt x="18012" y="5929"/>
                </a:cubicBezTo>
                <a:cubicBezTo>
                  <a:pt x="18039" y="5929"/>
                  <a:pt x="18182" y="6096"/>
                  <a:pt x="18323" y="6295"/>
                </a:cubicBezTo>
                <a:lnTo>
                  <a:pt x="18578" y="6651"/>
                </a:lnTo>
                <a:lnTo>
                  <a:pt x="18952" y="6651"/>
                </a:lnTo>
                <a:cubicBezTo>
                  <a:pt x="19321" y="6651"/>
                  <a:pt x="19321" y="6650"/>
                  <a:pt x="19500" y="6410"/>
                </a:cubicBezTo>
                <a:cubicBezTo>
                  <a:pt x="19599" y="6277"/>
                  <a:pt x="19714" y="6169"/>
                  <a:pt x="19755" y="6169"/>
                </a:cubicBezTo>
                <a:cubicBezTo>
                  <a:pt x="19840" y="6169"/>
                  <a:pt x="19861" y="6016"/>
                  <a:pt x="19782" y="5960"/>
                </a:cubicBezTo>
                <a:cubicBezTo>
                  <a:pt x="19754" y="5940"/>
                  <a:pt x="19693" y="5821"/>
                  <a:pt x="19646" y="5698"/>
                </a:cubicBezTo>
                <a:cubicBezTo>
                  <a:pt x="19598" y="5575"/>
                  <a:pt x="19536" y="5419"/>
                  <a:pt x="19509" y="5352"/>
                </a:cubicBezTo>
                <a:cubicBezTo>
                  <a:pt x="19481" y="5286"/>
                  <a:pt x="19306" y="4992"/>
                  <a:pt x="19116" y="4693"/>
                </a:cubicBezTo>
                <a:cubicBezTo>
                  <a:pt x="18927" y="4393"/>
                  <a:pt x="18719" y="4045"/>
                  <a:pt x="18651" y="3928"/>
                </a:cubicBezTo>
                <a:cubicBezTo>
                  <a:pt x="18419" y="3527"/>
                  <a:pt x="17639" y="2692"/>
                  <a:pt x="17064" y="2210"/>
                </a:cubicBezTo>
                <a:cubicBezTo>
                  <a:pt x="16747" y="1945"/>
                  <a:pt x="16443" y="1657"/>
                  <a:pt x="16379" y="1582"/>
                </a:cubicBezTo>
                <a:cubicBezTo>
                  <a:pt x="16316" y="1507"/>
                  <a:pt x="16222" y="1446"/>
                  <a:pt x="16179" y="1446"/>
                </a:cubicBezTo>
                <a:cubicBezTo>
                  <a:pt x="16135" y="1446"/>
                  <a:pt x="15953" y="1361"/>
                  <a:pt x="15768" y="1257"/>
                </a:cubicBezTo>
                <a:cubicBezTo>
                  <a:pt x="15583" y="1153"/>
                  <a:pt x="15291" y="997"/>
                  <a:pt x="15120" y="901"/>
                </a:cubicBezTo>
                <a:cubicBezTo>
                  <a:pt x="14950" y="806"/>
                  <a:pt x="14780" y="723"/>
                  <a:pt x="14746" y="723"/>
                </a:cubicBezTo>
                <a:cubicBezTo>
                  <a:pt x="14713" y="723"/>
                  <a:pt x="14595" y="674"/>
                  <a:pt x="14482" y="608"/>
                </a:cubicBezTo>
                <a:cubicBezTo>
                  <a:pt x="14368" y="541"/>
                  <a:pt x="14231" y="482"/>
                  <a:pt x="14181" y="482"/>
                </a:cubicBezTo>
                <a:cubicBezTo>
                  <a:pt x="14130" y="482"/>
                  <a:pt x="14078" y="460"/>
                  <a:pt x="14062" y="430"/>
                </a:cubicBezTo>
                <a:cubicBezTo>
                  <a:pt x="14046" y="400"/>
                  <a:pt x="13943" y="354"/>
                  <a:pt x="13834" y="336"/>
                </a:cubicBezTo>
                <a:cubicBezTo>
                  <a:pt x="13725" y="317"/>
                  <a:pt x="13510" y="274"/>
                  <a:pt x="13350" y="241"/>
                </a:cubicBezTo>
                <a:cubicBezTo>
                  <a:pt x="12366" y="38"/>
                  <a:pt x="12041" y="2"/>
                  <a:pt x="11453" y="0"/>
                </a:cubicBezTo>
                <a:close/>
                <a:moveTo>
                  <a:pt x="2913" y="4326"/>
                </a:moveTo>
                <a:cubicBezTo>
                  <a:pt x="2532" y="4323"/>
                  <a:pt x="2412" y="4349"/>
                  <a:pt x="2201" y="4473"/>
                </a:cubicBezTo>
                <a:cubicBezTo>
                  <a:pt x="1878" y="4663"/>
                  <a:pt x="1682" y="4929"/>
                  <a:pt x="1545" y="5352"/>
                </a:cubicBezTo>
                <a:cubicBezTo>
                  <a:pt x="1406" y="5777"/>
                  <a:pt x="1402" y="6054"/>
                  <a:pt x="1535" y="6473"/>
                </a:cubicBezTo>
                <a:cubicBezTo>
                  <a:pt x="1702" y="6996"/>
                  <a:pt x="2182" y="7455"/>
                  <a:pt x="2621" y="7521"/>
                </a:cubicBezTo>
                <a:cubicBezTo>
                  <a:pt x="2853" y="7555"/>
                  <a:pt x="3291" y="7507"/>
                  <a:pt x="3442" y="7426"/>
                </a:cubicBezTo>
                <a:cubicBezTo>
                  <a:pt x="3940" y="7162"/>
                  <a:pt x="4283" y="6554"/>
                  <a:pt x="4282" y="5949"/>
                </a:cubicBezTo>
                <a:cubicBezTo>
                  <a:pt x="4280" y="5322"/>
                  <a:pt x="4076" y="4896"/>
                  <a:pt x="3606" y="4525"/>
                </a:cubicBezTo>
                <a:cubicBezTo>
                  <a:pt x="3376" y="4343"/>
                  <a:pt x="3336" y="4329"/>
                  <a:pt x="2913" y="4326"/>
                </a:cubicBezTo>
                <a:close/>
                <a:moveTo>
                  <a:pt x="20558" y="6536"/>
                </a:moveTo>
                <a:cubicBezTo>
                  <a:pt x="20174" y="6536"/>
                  <a:pt x="20108" y="6552"/>
                  <a:pt x="19947" y="6693"/>
                </a:cubicBezTo>
                <a:cubicBezTo>
                  <a:pt x="19817" y="6807"/>
                  <a:pt x="19787" y="6866"/>
                  <a:pt x="19828" y="6913"/>
                </a:cubicBezTo>
                <a:cubicBezTo>
                  <a:pt x="19899" y="6994"/>
                  <a:pt x="19907" y="7660"/>
                  <a:pt x="19837" y="7709"/>
                </a:cubicBezTo>
                <a:cubicBezTo>
                  <a:pt x="19834" y="7711"/>
                  <a:pt x="19823" y="7709"/>
                  <a:pt x="19819" y="7709"/>
                </a:cubicBezTo>
                <a:cubicBezTo>
                  <a:pt x="19834" y="7713"/>
                  <a:pt x="19847" y="7725"/>
                  <a:pt x="19855" y="7740"/>
                </a:cubicBezTo>
                <a:cubicBezTo>
                  <a:pt x="19868" y="7763"/>
                  <a:pt x="19858" y="7782"/>
                  <a:pt x="19846" y="7803"/>
                </a:cubicBezTo>
                <a:cubicBezTo>
                  <a:pt x="19857" y="7850"/>
                  <a:pt x="19870" y="7915"/>
                  <a:pt x="19874" y="7981"/>
                </a:cubicBezTo>
                <a:cubicBezTo>
                  <a:pt x="19891" y="8257"/>
                  <a:pt x="19805" y="8451"/>
                  <a:pt x="19746" y="8275"/>
                </a:cubicBezTo>
                <a:cubicBezTo>
                  <a:pt x="19713" y="8176"/>
                  <a:pt x="19725" y="7946"/>
                  <a:pt x="19755" y="7814"/>
                </a:cubicBezTo>
                <a:cubicBezTo>
                  <a:pt x="19738" y="7782"/>
                  <a:pt x="19746" y="7739"/>
                  <a:pt x="19773" y="7719"/>
                </a:cubicBezTo>
                <a:cubicBezTo>
                  <a:pt x="19787" y="7710"/>
                  <a:pt x="19804" y="7705"/>
                  <a:pt x="19819" y="7709"/>
                </a:cubicBezTo>
                <a:cubicBezTo>
                  <a:pt x="19788" y="7712"/>
                  <a:pt x="19742" y="7667"/>
                  <a:pt x="19700" y="7594"/>
                </a:cubicBezTo>
                <a:cubicBezTo>
                  <a:pt x="19557" y="7342"/>
                  <a:pt x="19332" y="7259"/>
                  <a:pt x="18824" y="7259"/>
                </a:cubicBezTo>
                <a:cubicBezTo>
                  <a:pt x="18468" y="7259"/>
                  <a:pt x="18349" y="7278"/>
                  <a:pt x="18295" y="7353"/>
                </a:cubicBezTo>
                <a:cubicBezTo>
                  <a:pt x="18208" y="7474"/>
                  <a:pt x="18147" y="8571"/>
                  <a:pt x="18131" y="10191"/>
                </a:cubicBezTo>
                <a:lnTo>
                  <a:pt x="18122" y="11406"/>
                </a:lnTo>
                <a:lnTo>
                  <a:pt x="17620" y="11385"/>
                </a:lnTo>
                <a:cubicBezTo>
                  <a:pt x="17345" y="11375"/>
                  <a:pt x="16999" y="11395"/>
                  <a:pt x="16854" y="11427"/>
                </a:cubicBezTo>
                <a:cubicBezTo>
                  <a:pt x="16709" y="11460"/>
                  <a:pt x="16564" y="11465"/>
                  <a:pt x="16534" y="11438"/>
                </a:cubicBezTo>
                <a:cubicBezTo>
                  <a:pt x="16500" y="11405"/>
                  <a:pt x="16500" y="10929"/>
                  <a:pt x="16525" y="10066"/>
                </a:cubicBezTo>
                <a:cubicBezTo>
                  <a:pt x="16547" y="9339"/>
                  <a:pt x="16551" y="8579"/>
                  <a:pt x="16534" y="8379"/>
                </a:cubicBezTo>
                <a:cubicBezTo>
                  <a:pt x="16481" y="7720"/>
                  <a:pt x="16281" y="7385"/>
                  <a:pt x="15823" y="7206"/>
                </a:cubicBezTo>
                <a:cubicBezTo>
                  <a:pt x="15669" y="7146"/>
                  <a:pt x="15578" y="7149"/>
                  <a:pt x="15348" y="7217"/>
                </a:cubicBezTo>
                <a:lnTo>
                  <a:pt x="15056" y="7301"/>
                </a:lnTo>
                <a:lnTo>
                  <a:pt x="15066" y="7751"/>
                </a:lnTo>
                <a:cubicBezTo>
                  <a:pt x="15069" y="7997"/>
                  <a:pt x="15102" y="8892"/>
                  <a:pt x="15139" y="9741"/>
                </a:cubicBezTo>
                <a:cubicBezTo>
                  <a:pt x="15176" y="10590"/>
                  <a:pt x="15209" y="11676"/>
                  <a:pt x="15212" y="12150"/>
                </a:cubicBezTo>
                <a:cubicBezTo>
                  <a:pt x="15217" y="12950"/>
                  <a:pt x="15180" y="13170"/>
                  <a:pt x="15084" y="12946"/>
                </a:cubicBezTo>
                <a:cubicBezTo>
                  <a:pt x="14862" y="12431"/>
                  <a:pt x="14408" y="10721"/>
                  <a:pt x="14244" y="9772"/>
                </a:cubicBezTo>
                <a:cubicBezTo>
                  <a:pt x="14216" y="9606"/>
                  <a:pt x="14175" y="9321"/>
                  <a:pt x="14144" y="9144"/>
                </a:cubicBezTo>
                <a:cubicBezTo>
                  <a:pt x="14114" y="8967"/>
                  <a:pt x="14089" y="8726"/>
                  <a:pt x="14089" y="8610"/>
                </a:cubicBezTo>
                <a:cubicBezTo>
                  <a:pt x="14089" y="7929"/>
                  <a:pt x="13823" y="7500"/>
                  <a:pt x="13414" y="7500"/>
                </a:cubicBezTo>
                <a:cubicBezTo>
                  <a:pt x="13292" y="7500"/>
                  <a:pt x="13177" y="7470"/>
                  <a:pt x="13159" y="7437"/>
                </a:cubicBezTo>
                <a:cubicBezTo>
                  <a:pt x="13140" y="7402"/>
                  <a:pt x="12869" y="7384"/>
                  <a:pt x="12511" y="7384"/>
                </a:cubicBezTo>
                <a:lnTo>
                  <a:pt x="11881" y="7384"/>
                </a:lnTo>
                <a:lnTo>
                  <a:pt x="11854" y="7699"/>
                </a:lnTo>
                <a:cubicBezTo>
                  <a:pt x="11786" y="8415"/>
                  <a:pt x="11688" y="9073"/>
                  <a:pt x="11562" y="9647"/>
                </a:cubicBezTo>
                <a:cubicBezTo>
                  <a:pt x="11446" y="10175"/>
                  <a:pt x="11399" y="10389"/>
                  <a:pt x="11352" y="10621"/>
                </a:cubicBezTo>
                <a:cubicBezTo>
                  <a:pt x="11260" y="11077"/>
                  <a:pt x="10973" y="12008"/>
                  <a:pt x="10896" y="12097"/>
                </a:cubicBezTo>
                <a:cubicBezTo>
                  <a:pt x="10845" y="12157"/>
                  <a:pt x="10643" y="12205"/>
                  <a:pt x="10303" y="12234"/>
                </a:cubicBezTo>
                <a:cubicBezTo>
                  <a:pt x="10021" y="12258"/>
                  <a:pt x="9647" y="12302"/>
                  <a:pt x="9473" y="12338"/>
                </a:cubicBezTo>
                <a:cubicBezTo>
                  <a:pt x="9299" y="12375"/>
                  <a:pt x="9071" y="12424"/>
                  <a:pt x="8962" y="12443"/>
                </a:cubicBezTo>
                <a:cubicBezTo>
                  <a:pt x="8853" y="12462"/>
                  <a:pt x="8750" y="12497"/>
                  <a:pt x="8734" y="12527"/>
                </a:cubicBezTo>
                <a:cubicBezTo>
                  <a:pt x="8718" y="12557"/>
                  <a:pt x="8622" y="12590"/>
                  <a:pt x="8524" y="12590"/>
                </a:cubicBezTo>
                <a:cubicBezTo>
                  <a:pt x="8426" y="12590"/>
                  <a:pt x="8332" y="12609"/>
                  <a:pt x="8314" y="12642"/>
                </a:cubicBezTo>
                <a:cubicBezTo>
                  <a:pt x="8296" y="12675"/>
                  <a:pt x="8228" y="12705"/>
                  <a:pt x="8159" y="12705"/>
                </a:cubicBezTo>
                <a:cubicBezTo>
                  <a:pt x="8090" y="12705"/>
                  <a:pt x="8013" y="12735"/>
                  <a:pt x="7995" y="12768"/>
                </a:cubicBezTo>
                <a:cubicBezTo>
                  <a:pt x="7977" y="12801"/>
                  <a:pt x="7911" y="12831"/>
                  <a:pt x="7840" y="12831"/>
                </a:cubicBezTo>
                <a:cubicBezTo>
                  <a:pt x="7769" y="12831"/>
                  <a:pt x="7665" y="12855"/>
                  <a:pt x="7612" y="12893"/>
                </a:cubicBezTo>
                <a:cubicBezTo>
                  <a:pt x="7454" y="13006"/>
                  <a:pt x="7324" y="12922"/>
                  <a:pt x="7365" y="12726"/>
                </a:cubicBezTo>
                <a:cubicBezTo>
                  <a:pt x="7384" y="12635"/>
                  <a:pt x="7412" y="12352"/>
                  <a:pt x="7429" y="12108"/>
                </a:cubicBezTo>
                <a:cubicBezTo>
                  <a:pt x="7453" y="11774"/>
                  <a:pt x="7475" y="11659"/>
                  <a:pt x="7539" y="11637"/>
                </a:cubicBezTo>
                <a:cubicBezTo>
                  <a:pt x="7585" y="11620"/>
                  <a:pt x="7671" y="11584"/>
                  <a:pt x="7721" y="11553"/>
                </a:cubicBezTo>
                <a:cubicBezTo>
                  <a:pt x="7771" y="11522"/>
                  <a:pt x="7882" y="11500"/>
                  <a:pt x="7967" y="11500"/>
                </a:cubicBezTo>
                <a:cubicBezTo>
                  <a:pt x="8053" y="11500"/>
                  <a:pt x="8141" y="11471"/>
                  <a:pt x="8159" y="11438"/>
                </a:cubicBezTo>
                <a:cubicBezTo>
                  <a:pt x="8177" y="11404"/>
                  <a:pt x="8243" y="11375"/>
                  <a:pt x="8314" y="11375"/>
                </a:cubicBezTo>
                <a:cubicBezTo>
                  <a:pt x="8385" y="11375"/>
                  <a:pt x="8483" y="11353"/>
                  <a:pt x="8533" y="11322"/>
                </a:cubicBezTo>
                <a:cubicBezTo>
                  <a:pt x="8583" y="11292"/>
                  <a:pt x="8720" y="11218"/>
                  <a:pt x="8825" y="11165"/>
                </a:cubicBezTo>
                <a:cubicBezTo>
                  <a:pt x="8931" y="11113"/>
                  <a:pt x="9027" y="11027"/>
                  <a:pt x="9044" y="10977"/>
                </a:cubicBezTo>
                <a:cubicBezTo>
                  <a:pt x="9061" y="10927"/>
                  <a:pt x="9121" y="10893"/>
                  <a:pt x="9181" y="10893"/>
                </a:cubicBezTo>
                <a:cubicBezTo>
                  <a:pt x="9315" y="10893"/>
                  <a:pt x="9865" y="10304"/>
                  <a:pt x="9865" y="10160"/>
                </a:cubicBezTo>
                <a:cubicBezTo>
                  <a:pt x="9865" y="10102"/>
                  <a:pt x="9891" y="10034"/>
                  <a:pt x="9920" y="10013"/>
                </a:cubicBezTo>
                <a:cubicBezTo>
                  <a:pt x="9949" y="9993"/>
                  <a:pt x="9975" y="9930"/>
                  <a:pt x="9975" y="9877"/>
                </a:cubicBezTo>
                <a:cubicBezTo>
                  <a:pt x="9975" y="9796"/>
                  <a:pt x="9931" y="9788"/>
                  <a:pt x="9674" y="9825"/>
                </a:cubicBezTo>
                <a:cubicBezTo>
                  <a:pt x="9313" y="9876"/>
                  <a:pt x="8148" y="9989"/>
                  <a:pt x="7812" y="10003"/>
                </a:cubicBezTo>
                <a:cubicBezTo>
                  <a:pt x="7651" y="10009"/>
                  <a:pt x="7581" y="9991"/>
                  <a:pt x="7584" y="9940"/>
                </a:cubicBezTo>
                <a:cubicBezTo>
                  <a:pt x="7587" y="9898"/>
                  <a:pt x="7589" y="9706"/>
                  <a:pt x="7593" y="9510"/>
                </a:cubicBezTo>
                <a:cubicBezTo>
                  <a:pt x="7604" y="9029"/>
                  <a:pt x="7705" y="8884"/>
                  <a:pt x="8095" y="8819"/>
                </a:cubicBezTo>
                <a:cubicBezTo>
                  <a:pt x="8259" y="8792"/>
                  <a:pt x="8531" y="8739"/>
                  <a:pt x="8697" y="8704"/>
                </a:cubicBezTo>
                <a:cubicBezTo>
                  <a:pt x="8864" y="8669"/>
                  <a:pt x="9105" y="8628"/>
                  <a:pt x="9236" y="8610"/>
                </a:cubicBezTo>
                <a:cubicBezTo>
                  <a:pt x="9366" y="8591"/>
                  <a:pt x="9491" y="8556"/>
                  <a:pt x="9518" y="8526"/>
                </a:cubicBezTo>
                <a:cubicBezTo>
                  <a:pt x="9546" y="8496"/>
                  <a:pt x="9616" y="8474"/>
                  <a:pt x="9664" y="8474"/>
                </a:cubicBezTo>
                <a:cubicBezTo>
                  <a:pt x="9759" y="8474"/>
                  <a:pt x="10146" y="8084"/>
                  <a:pt x="10102" y="8034"/>
                </a:cubicBezTo>
                <a:cubicBezTo>
                  <a:pt x="10088" y="8017"/>
                  <a:pt x="10180" y="7896"/>
                  <a:pt x="10312" y="7772"/>
                </a:cubicBezTo>
                <a:cubicBezTo>
                  <a:pt x="10745" y="7364"/>
                  <a:pt x="10759" y="7369"/>
                  <a:pt x="8880" y="7405"/>
                </a:cubicBezTo>
                <a:cubicBezTo>
                  <a:pt x="7241" y="7437"/>
                  <a:pt x="6435" y="7495"/>
                  <a:pt x="6188" y="7594"/>
                </a:cubicBezTo>
                <a:cubicBezTo>
                  <a:pt x="6075" y="7639"/>
                  <a:pt x="6070" y="7666"/>
                  <a:pt x="6097" y="7950"/>
                </a:cubicBezTo>
                <a:cubicBezTo>
                  <a:pt x="6113" y="8120"/>
                  <a:pt x="6142" y="9048"/>
                  <a:pt x="6170" y="10013"/>
                </a:cubicBezTo>
                <a:cubicBezTo>
                  <a:pt x="6198" y="10978"/>
                  <a:pt x="6235" y="12157"/>
                  <a:pt x="6252" y="12632"/>
                </a:cubicBezTo>
                <a:cubicBezTo>
                  <a:pt x="6281" y="13425"/>
                  <a:pt x="6284" y="13497"/>
                  <a:pt x="6198" y="13532"/>
                </a:cubicBezTo>
                <a:cubicBezTo>
                  <a:pt x="6023" y="13603"/>
                  <a:pt x="5860" y="13819"/>
                  <a:pt x="5860" y="13983"/>
                </a:cubicBezTo>
                <a:cubicBezTo>
                  <a:pt x="5860" y="14271"/>
                  <a:pt x="6042" y="14776"/>
                  <a:pt x="6225" y="15020"/>
                </a:cubicBezTo>
                <a:cubicBezTo>
                  <a:pt x="6327" y="15156"/>
                  <a:pt x="6325" y="15162"/>
                  <a:pt x="6690" y="14957"/>
                </a:cubicBezTo>
                <a:cubicBezTo>
                  <a:pt x="7040" y="14761"/>
                  <a:pt x="7460" y="14533"/>
                  <a:pt x="7657" y="14444"/>
                </a:cubicBezTo>
                <a:cubicBezTo>
                  <a:pt x="7730" y="14411"/>
                  <a:pt x="7826" y="14358"/>
                  <a:pt x="7876" y="14328"/>
                </a:cubicBezTo>
                <a:cubicBezTo>
                  <a:pt x="7927" y="14299"/>
                  <a:pt x="8005" y="14276"/>
                  <a:pt x="8050" y="14276"/>
                </a:cubicBezTo>
                <a:cubicBezTo>
                  <a:pt x="8128" y="14276"/>
                  <a:pt x="8185" y="14255"/>
                  <a:pt x="8433" y="14108"/>
                </a:cubicBezTo>
                <a:cubicBezTo>
                  <a:pt x="8498" y="14070"/>
                  <a:pt x="8595" y="14035"/>
                  <a:pt x="8652" y="14035"/>
                </a:cubicBezTo>
                <a:cubicBezTo>
                  <a:pt x="8708" y="14035"/>
                  <a:pt x="8771" y="14006"/>
                  <a:pt x="8789" y="13972"/>
                </a:cubicBezTo>
                <a:cubicBezTo>
                  <a:pt x="8807" y="13939"/>
                  <a:pt x="8875" y="13920"/>
                  <a:pt x="8944" y="13920"/>
                </a:cubicBezTo>
                <a:cubicBezTo>
                  <a:pt x="9013" y="13920"/>
                  <a:pt x="9090" y="13890"/>
                  <a:pt x="9108" y="13857"/>
                </a:cubicBezTo>
                <a:cubicBezTo>
                  <a:pt x="9126" y="13824"/>
                  <a:pt x="9194" y="13794"/>
                  <a:pt x="9263" y="13794"/>
                </a:cubicBezTo>
                <a:cubicBezTo>
                  <a:pt x="9332" y="13794"/>
                  <a:pt x="9400" y="13765"/>
                  <a:pt x="9418" y="13731"/>
                </a:cubicBezTo>
                <a:cubicBezTo>
                  <a:pt x="9436" y="13698"/>
                  <a:pt x="9517" y="13679"/>
                  <a:pt x="9601" y="13679"/>
                </a:cubicBezTo>
                <a:cubicBezTo>
                  <a:pt x="9684" y="13679"/>
                  <a:pt x="9774" y="13649"/>
                  <a:pt x="9792" y="13616"/>
                </a:cubicBezTo>
                <a:cubicBezTo>
                  <a:pt x="9810" y="13583"/>
                  <a:pt x="9889" y="13553"/>
                  <a:pt x="9975" y="13553"/>
                </a:cubicBezTo>
                <a:cubicBezTo>
                  <a:pt x="10060" y="13553"/>
                  <a:pt x="10176" y="13519"/>
                  <a:pt x="10230" y="13480"/>
                </a:cubicBezTo>
                <a:cubicBezTo>
                  <a:pt x="10284" y="13441"/>
                  <a:pt x="10366" y="13428"/>
                  <a:pt x="10413" y="13449"/>
                </a:cubicBezTo>
                <a:cubicBezTo>
                  <a:pt x="10482" y="13479"/>
                  <a:pt x="10492" y="13518"/>
                  <a:pt x="10449" y="13648"/>
                </a:cubicBezTo>
                <a:cubicBezTo>
                  <a:pt x="10409" y="13768"/>
                  <a:pt x="10416" y="13855"/>
                  <a:pt x="10476" y="13993"/>
                </a:cubicBezTo>
                <a:cubicBezTo>
                  <a:pt x="10520" y="14094"/>
                  <a:pt x="10549" y="14232"/>
                  <a:pt x="10549" y="14297"/>
                </a:cubicBezTo>
                <a:cubicBezTo>
                  <a:pt x="10549" y="14361"/>
                  <a:pt x="10601" y="14485"/>
                  <a:pt x="10659" y="14569"/>
                </a:cubicBezTo>
                <a:cubicBezTo>
                  <a:pt x="10717" y="14654"/>
                  <a:pt x="10768" y="14752"/>
                  <a:pt x="10768" y="14789"/>
                </a:cubicBezTo>
                <a:cubicBezTo>
                  <a:pt x="10769" y="14826"/>
                  <a:pt x="10826" y="14888"/>
                  <a:pt x="10896" y="14925"/>
                </a:cubicBezTo>
                <a:cubicBezTo>
                  <a:pt x="11016" y="14989"/>
                  <a:pt x="11036" y="14973"/>
                  <a:pt x="11206" y="14653"/>
                </a:cubicBezTo>
                <a:cubicBezTo>
                  <a:pt x="11306" y="14466"/>
                  <a:pt x="11431" y="14200"/>
                  <a:pt x="11489" y="14067"/>
                </a:cubicBezTo>
                <a:cubicBezTo>
                  <a:pt x="11703" y="13578"/>
                  <a:pt x="11839" y="13538"/>
                  <a:pt x="13268" y="13459"/>
                </a:cubicBezTo>
                <a:cubicBezTo>
                  <a:pt x="13616" y="13440"/>
                  <a:pt x="13927" y="13397"/>
                  <a:pt x="13962" y="13365"/>
                </a:cubicBezTo>
                <a:cubicBezTo>
                  <a:pt x="14008" y="13322"/>
                  <a:pt x="14076" y="13419"/>
                  <a:pt x="14217" y="13742"/>
                </a:cubicBezTo>
                <a:cubicBezTo>
                  <a:pt x="14446" y="14266"/>
                  <a:pt x="14800" y="14866"/>
                  <a:pt x="14910" y="14915"/>
                </a:cubicBezTo>
                <a:cubicBezTo>
                  <a:pt x="14954" y="14934"/>
                  <a:pt x="15050" y="14925"/>
                  <a:pt x="15120" y="14904"/>
                </a:cubicBezTo>
                <a:cubicBezTo>
                  <a:pt x="15218" y="14876"/>
                  <a:pt x="15253" y="14901"/>
                  <a:pt x="15285" y="14999"/>
                </a:cubicBezTo>
                <a:cubicBezTo>
                  <a:pt x="15322" y="15116"/>
                  <a:pt x="15342" y="15105"/>
                  <a:pt x="15531" y="14831"/>
                </a:cubicBezTo>
                <a:cubicBezTo>
                  <a:pt x="15644" y="14667"/>
                  <a:pt x="15779" y="14512"/>
                  <a:pt x="15832" y="14496"/>
                </a:cubicBezTo>
                <a:cubicBezTo>
                  <a:pt x="15885" y="14480"/>
                  <a:pt x="15956" y="14392"/>
                  <a:pt x="15987" y="14297"/>
                </a:cubicBezTo>
                <a:cubicBezTo>
                  <a:pt x="16018" y="14202"/>
                  <a:pt x="16098" y="14028"/>
                  <a:pt x="16170" y="13909"/>
                </a:cubicBezTo>
                <a:cubicBezTo>
                  <a:pt x="16250" y="13775"/>
                  <a:pt x="16319" y="13565"/>
                  <a:pt x="16343" y="13344"/>
                </a:cubicBezTo>
                <a:cubicBezTo>
                  <a:pt x="16380" y="13000"/>
                  <a:pt x="16384" y="12986"/>
                  <a:pt x="16562" y="12935"/>
                </a:cubicBezTo>
                <a:cubicBezTo>
                  <a:pt x="17032" y="12801"/>
                  <a:pt x="17683" y="12713"/>
                  <a:pt x="18012" y="12726"/>
                </a:cubicBezTo>
                <a:cubicBezTo>
                  <a:pt x="18031" y="12671"/>
                  <a:pt x="18132" y="12629"/>
                  <a:pt x="18195" y="12674"/>
                </a:cubicBezTo>
                <a:cubicBezTo>
                  <a:pt x="18226" y="12695"/>
                  <a:pt x="18239" y="12737"/>
                  <a:pt x="18222" y="12768"/>
                </a:cubicBezTo>
                <a:cubicBezTo>
                  <a:pt x="18222" y="12769"/>
                  <a:pt x="18223" y="12778"/>
                  <a:pt x="18222" y="12778"/>
                </a:cubicBezTo>
                <a:cubicBezTo>
                  <a:pt x="18236" y="12822"/>
                  <a:pt x="18275" y="13078"/>
                  <a:pt x="18304" y="13344"/>
                </a:cubicBezTo>
                <a:cubicBezTo>
                  <a:pt x="18334" y="13610"/>
                  <a:pt x="18377" y="13948"/>
                  <a:pt x="18405" y="14098"/>
                </a:cubicBezTo>
                <a:cubicBezTo>
                  <a:pt x="18433" y="14248"/>
                  <a:pt x="18469" y="14448"/>
                  <a:pt x="18487" y="14548"/>
                </a:cubicBezTo>
                <a:cubicBezTo>
                  <a:pt x="18505" y="14648"/>
                  <a:pt x="18547" y="14789"/>
                  <a:pt x="18578" y="14863"/>
                </a:cubicBezTo>
                <a:lnTo>
                  <a:pt x="18633" y="14999"/>
                </a:lnTo>
                <a:lnTo>
                  <a:pt x="18779" y="14883"/>
                </a:lnTo>
                <a:cubicBezTo>
                  <a:pt x="18859" y="14818"/>
                  <a:pt x="18948" y="14768"/>
                  <a:pt x="18980" y="14768"/>
                </a:cubicBezTo>
                <a:cubicBezTo>
                  <a:pt x="19011" y="14768"/>
                  <a:pt x="19043" y="14665"/>
                  <a:pt x="19043" y="14548"/>
                </a:cubicBezTo>
                <a:cubicBezTo>
                  <a:pt x="19043" y="14428"/>
                  <a:pt x="19082" y="14295"/>
                  <a:pt x="19135" y="14234"/>
                </a:cubicBezTo>
                <a:cubicBezTo>
                  <a:pt x="19376" y="13954"/>
                  <a:pt x="19404" y="13766"/>
                  <a:pt x="19463" y="12129"/>
                </a:cubicBezTo>
                <a:cubicBezTo>
                  <a:pt x="19494" y="11264"/>
                  <a:pt x="19537" y="10342"/>
                  <a:pt x="19563" y="10076"/>
                </a:cubicBezTo>
                <a:cubicBezTo>
                  <a:pt x="19693" y="8757"/>
                  <a:pt x="19720" y="8576"/>
                  <a:pt x="19773" y="8515"/>
                </a:cubicBezTo>
                <a:cubicBezTo>
                  <a:pt x="19809" y="8474"/>
                  <a:pt x="19829" y="8495"/>
                  <a:pt x="19846" y="8578"/>
                </a:cubicBezTo>
                <a:cubicBezTo>
                  <a:pt x="19879" y="8490"/>
                  <a:pt x="19917" y="8739"/>
                  <a:pt x="19928" y="9416"/>
                </a:cubicBezTo>
                <a:cubicBezTo>
                  <a:pt x="19933" y="9667"/>
                  <a:pt x="19925" y="9881"/>
                  <a:pt x="19919" y="10045"/>
                </a:cubicBezTo>
                <a:cubicBezTo>
                  <a:pt x="19953" y="10965"/>
                  <a:pt x="20007" y="11829"/>
                  <a:pt x="20065" y="12223"/>
                </a:cubicBezTo>
                <a:cubicBezTo>
                  <a:pt x="20139" y="12721"/>
                  <a:pt x="20134" y="12705"/>
                  <a:pt x="20357" y="12705"/>
                </a:cubicBezTo>
                <a:cubicBezTo>
                  <a:pt x="20472" y="12705"/>
                  <a:pt x="20658" y="12649"/>
                  <a:pt x="20768" y="12579"/>
                </a:cubicBezTo>
                <a:cubicBezTo>
                  <a:pt x="21147" y="12337"/>
                  <a:pt x="21117" y="12429"/>
                  <a:pt x="21306" y="10966"/>
                </a:cubicBezTo>
                <a:cubicBezTo>
                  <a:pt x="21319" y="10863"/>
                  <a:pt x="21315" y="10789"/>
                  <a:pt x="21324" y="10684"/>
                </a:cubicBezTo>
                <a:cubicBezTo>
                  <a:pt x="21301" y="10610"/>
                  <a:pt x="21317" y="10536"/>
                  <a:pt x="21343" y="10485"/>
                </a:cubicBezTo>
                <a:cubicBezTo>
                  <a:pt x="21346" y="10430"/>
                  <a:pt x="21361" y="10340"/>
                  <a:pt x="21361" y="10306"/>
                </a:cubicBezTo>
                <a:cubicBezTo>
                  <a:pt x="21361" y="10184"/>
                  <a:pt x="21378" y="9862"/>
                  <a:pt x="21406" y="9594"/>
                </a:cubicBezTo>
                <a:cubicBezTo>
                  <a:pt x="21435" y="9326"/>
                  <a:pt x="21493" y="8701"/>
                  <a:pt x="21525" y="8201"/>
                </a:cubicBezTo>
                <a:cubicBezTo>
                  <a:pt x="21593" y="7135"/>
                  <a:pt x="21552" y="6957"/>
                  <a:pt x="21206" y="6693"/>
                </a:cubicBezTo>
                <a:cubicBezTo>
                  <a:pt x="21019" y="6551"/>
                  <a:pt x="20937" y="6536"/>
                  <a:pt x="20558" y="6536"/>
                </a:cubicBezTo>
                <a:close/>
                <a:moveTo>
                  <a:pt x="4674" y="7604"/>
                </a:moveTo>
                <a:cubicBezTo>
                  <a:pt x="4223" y="7630"/>
                  <a:pt x="4192" y="7913"/>
                  <a:pt x="3962" y="10286"/>
                </a:cubicBezTo>
                <a:cubicBezTo>
                  <a:pt x="3856" y="11384"/>
                  <a:pt x="3785" y="11812"/>
                  <a:pt x="3652" y="12097"/>
                </a:cubicBezTo>
                <a:cubicBezTo>
                  <a:pt x="3561" y="12292"/>
                  <a:pt x="3501" y="12250"/>
                  <a:pt x="3351" y="11909"/>
                </a:cubicBezTo>
                <a:cubicBezTo>
                  <a:pt x="3276" y="11738"/>
                  <a:pt x="3103" y="11398"/>
                  <a:pt x="2968" y="11155"/>
                </a:cubicBezTo>
                <a:cubicBezTo>
                  <a:pt x="2832" y="10912"/>
                  <a:pt x="2584" y="10459"/>
                  <a:pt x="2411" y="10149"/>
                </a:cubicBezTo>
                <a:cubicBezTo>
                  <a:pt x="1936" y="9298"/>
                  <a:pt x="1753" y="8957"/>
                  <a:pt x="1590" y="8589"/>
                </a:cubicBezTo>
                <a:cubicBezTo>
                  <a:pt x="1417" y="8196"/>
                  <a:pt x="1328" y="8130"/>
                  <a:pt x="833" y="8065"/>
                </a:cubicBezTo>
                <a:cubicBezTo>
                  <a:pt x="270" y="7991"/>
                  <a:pt x="32" y="8022"/>
                  <a:pt x="3" y="8212"/>
                </a:cubicBezTo>
                <a:cubicBezTo>
                  <a:pt x="-7" y="8275"/>
                  <a:pt x="9" y="8351"/>
                  <a:pt x="39" y="8453"/>
                </a:cubicBezTo>
                <a:cubicBezTo>
                  <a:pt x="108" y="8681"/>
                  <a:pt x="720" y="10113"/>
                  <a:pt x="851" y="10348"/>
                </a:cubicBezTo>
                <a:cubicBezTo>
                  <a:pt x="879" y="10398"/>
                  <a:pt x="1086" y="10796"/>
                  <a:pt x="1307" y="11228"/>
                </a:cubicBezTo>
                <a:cubicBezTo>
                  <a:pt x="1529" y="11661"/>
                  <a:pt x="1762" y="12107"/>
                  <a:pt x="1827" y="12223"/>
                </a:cubicBezTo>
                <a:cubicBezTo>
                  <a:pt x="1892" y="12340"/>
                  <a:pt x="2063" y="12633"/>
                  <a:pt x="2201" y="12883"/>
                </a:cubicBezTo>
                <a:cubicBezTo>
                  <a:pt x="2339" y="13133"/>
                  <a:pt x="2624" y="13652"/>
                  <a:pt x="2840" y="14035"/>
                </a:cubicBezTo>
                <a:lnTo>
                  <a:pt x="3232" y="14737"/>
                </a:lnTo>
                <a:lnTo>
                  <a:pt x="3205" y="15062"/>
                </a:lnTo>
                <a:cubicBezTo>
                  <a:pt x="3160" y="15498"/>
                  <a:pt x="3071" y="16852"/>
                  <a:pt x="3032" y="17764"/>
                </a:cubicBezTo>
                <a:lnTo>
                  <a:pt x="3004" y="18486"/>
                </a:lnTo>
                <a:lnTo>
                  <a:pt x="3114" y="18371"/>
                </a:lnTo>
                <a:cubicBezTo>
                  <a:pt x="3227" y="18255"/>
                  <a:pt x="3229" y="18253"/>
                  <a:pt x="3342" y="18382"/>
                </a:cubicBezTo>
                <a:cubicBezTo>
                  <a:pt x="3431" y="18484"/>
                  <a:pt x="3475" y="18500"/>
                  <a:pt x="3533" y="18445"/>
                </a:cubicBezTo>
                <a:cubicBezTo>
                  <a:pt x="3574" y="18406"/>
                  <a:pt x="3679" y="18374"/>
                  <a:pt x="3762" y="18382"/>
                </a:cubicBezTo>
                <a:cubicBezTo>
                  <a:pt x="3886" y="18393"/>
                  <a:pt x="3925" y="18360"/>
                  <a:pt x="3999" y="18183"/>
                </a:cubicBezTo>
                <a:cubicBezTo>
                  <a:pt x="4106" y="17923"/>
                  <a:pt x="4157" y="17880"/>
                  <a:pt x="4254" y="17973"/>
                </a:cubicBezTo>
                <a:cubicBezTo>
                  <a:pt x="4315" y="18031"/>
                  <a:pt x="4337" y="18008"/>
                  <a:pt x="4364" y="17868"/>
                </a:cubicBezTo>
                <a:cubicBezTo>
                  <a:pt x="4382" y="17774"/>
                  <a:pt x="4412" y="17627"/>
                  <a:pt x="4437" y="17544"/>
                </a:cubicBezTo>
                <a:cubicBezTo>
                  <a:pt x="4477" y="17406"/>
                  <a:pt x="4657" y="16377"/>
                  <a:pt x="4729" y="15858"/>
                </a:cubicBezTo>
                <a:cubicBezTo>
                  <a:pt x="4765" y="15595"/>
                  <a:pt x="4848" y="14835"/>
                  <a:pt x="4911" y="14192"/>
                </a:cubicBezTo>
                <a:cubicBezTo>
                  <a:pt x="4937" y="13926"/>
                  <a:pt x="4982" y="13455"/>
                  <a:pt x="5011" y="13155"/>
                </a:cubicBezTo>
                <a:cubicBezTo>
                  <a:pt x="5166" y="11587"/>
                  <a:pt x="5345" y="10490"/>
                  <a:pt x="5659" y="9071"/>
                </a:cubicBezTo>
                <a:cubicBezTo>
                  <a:pt x="5886" y="8046"/>
                  <a:pt x="5658" y="7618"/>
                  <a:pt x="4893" y="7604"/>
                </a:cubicBezTo>
                <a:cubicBezTo>
                  <a:pt x="4809" y="7603"/>
                  <a:pt x="4738" y="7601"/>
                  <a:pt x="4674" y="7604"/>
                </a:cubicBezTo>
                <a:close/>
                <a:moveTo>
                  <a:pt x="12958" y="10422"/>
                </a:moveTo>
                <a:cubicBezTo>
                  <a:pt x="12976" y="10431"/>
                  <a:pt x="12998" y="10456"/>
                  <a:pt x="13013" y="10505"/>
                </a:cubicBezTo>
                <a:cubicBezTo>
                  <a:pt x="13030" y="10567"/>
                  <a:pt x="13075" y="10699"/>
                  <a:pt x="13113" y="10799"/>
                </a:cubicBezTo>
                <a:cubicBezTo>
                  <a:pt x="13151" y="10899"/>
                  <a:pt x="13221" y="11114"/>
                  <a:pt x="13268" y="11281"/>
                </a:cubicBezTo>
                <a:cubicBezTo>
                  <a:pt x="13316" y="11447"/>
                  <a:pt x="13403" y="11703"/>
                  <a:pt x="13460" y="11846"/>
                </a:cubicBezTo>
                <a:cubicBezTo>
                  <a:pt x="13517" y="11989"/>
                  <a:pt x="13550" y="12129"/>
                  <a:pt x="13533" y="12160"/>
                </a:cubicBezTo>
                <a:cubicBezTo>
                  <a:pt x="13497" y="12227"/>
                  <a:pt x="13168" y="12231"/>
                  <a:pt x="12803" y="12160"/>
                </a:cubicBezTo>
                <a:cubicBezTo>
                  <a:pt x="12345" y="12072"/>
                  <a:pt x="12328" y="12042"/>
                  <a:pt x="12502" y="11605"/>
                </a:cubicBezTo>
                <a:cubicBezTo>
                  <a:pt x="12558" y="11464"/>
                  <a:pt x="12659" y="11141"/>
                  <a:pt x="12730" y="10893"/>
                </a:cubicBezTo>
                <a:cubicBezTo>
                  <a:pt x="12829" y="10547"/>
                  <a:pt x="12903" y="10394"/>
                  <a:pt x="12958" y="10422"/>
                </a:cubicBezTo>
                <a:close/>
                <a:moveTo>
                  <a:pt x="20722" y="13312"/>
                </a:moveTo>
                <a:cubicBezTo>
                  <a:pt x="20521" y="13312"/>
                  <a:pt x="20316" y="13335"/>
                  <a:pt x="20266" y="13365"/>
                </a:cubicBezTo>
                <a:cubicBezTo>
                  <a:pt x="20216" y="13394"/>
                  <a:pt x="20108" y="13458"/>
                  <a:pt x="20029" y="13501"/>
                </a:cubicBezTo>
                <a:cubicBezTo>
                  <a:pt x="19894" y="13573"/>
                  <a:pt x="19883" y="13603"/>
                  <a:pt x="19883" y="13941"/>
                </a:cubicBezTo>
                <a:cubicBezTo>
                  <a:pt x="19883" y="14332"/>
                  <a:pt x="19970" y="14974"/>
                  <a:pt x="20047" y="15145"/>
                </a:cubicBezTo>
                <a:cubicBezTo>
                  <a:pt x="20073" y="15203"/>
                  <a:pt x="20093" y="15280"/>
                  <a:pt x="20093" y="15323"/>
                </a:cubicBezTo>
                <a:cubicBezTo>
                  <a:pt x="20093" y="15367"/>
                  <a:pt x="20120" y="15438"/>
                  <a:pt x="20157" y="15480"/>
                </a:cubicBezTo>
                <a:cubicBezTo>
                  <a:pt x="20288" y="15636"/>
                  <a:pt x="20972" y="15453"/>
                  <a:pt x="21142" y="15219"/>
                </a:cubicBezTo>
                <a:cubicBezTo>
                  <a:pt x="21208" y="15127"/>
                  <a:pt x="21334" y="14638"/>
                  <a:pt x="21388" y="14224"/>
                </a:cubicBezTo>
                <a:cubicBezTo>
                  <a:pt x="21408" y="14074"/>
                  <a:pt x="21428" y="13896"/>
                  <a:pt x="21443" y="13836"/>
                </a:cubicBezTo>
                <a:cubicBezTo>
                  <a:pt x="21461" y="13764"/>
                  <a:pt x="21406" y="13660"/>
                  <a:pt x="21279" y="13522"/>
                </a:cubicBezTo>
                <a:cubicBezTo>
                  <a:pt x="21097" y="13325"/>
                  <a:pt x="21067" y="13312"/>
                  <a:pt x="20722" y="13312"/>
                </a:cubicBezTo>
                <a:close/>
                <a:moveTo>
                  <a:pt x="19509" y="15166"/>
                </a:moveTo>
                <a:cubicBezTo>
                  <a:pt x="19502" y="15175"/>
                  <a:pt x="19498" y="15194"/>
                  <a:pt x="19490" y="15219"/>
                </a:cubicBezTo>
                <a:cubicBezTo>
                  <a:pt x="19330" y="15764"/>
                  <a:pt x="19306" y="15783"/>
                  <a:pt x="19089" y="15606"/>
                </a:cubicBezTo>
                <a:cubicBezTo>
                  <a:pt x="18969" y="15508"/>
                  <a:pt x="18914" y="15493"/>
                  <a:pt x="18870" y="15543"/>
                </a:cubicBezTo>
                <a:cubicBezTo>
                  <a:pt x="18838" y="15581"/>
                  <a:pt x="18699" y="15606"/>
                  <a:pt x="18560" y="15606"/>
                </a:cubicBezTo>
                <a:cubicBezTo>
                  <a:pt x="18383" y="15606"/>
                  <a:pt x="18304" y="15633"/>
                  <a:pt x="18304" y="15690"/>
                </a:cubicBezTo>
                <a:cubicBezTo>
                  <a:pt x="18304" y="15735"/>
                  <a:pt x="18253" y="15818"/>
                  <a:pt x="18195" y="15878"/>
                </a:cubicBezTo>
                <a:cubicBezTo>
                  <a:pt x="18137" y="15939"/>
                  <a:pt x="18095" y="16019"/>
                  <a:pt x="18095" y="16057"/>
                </a:cubicBezTo>
                <a:cubicBezTo>
                  <a:pt x="18095" y="16095"/>
                  <a:pt x="18001" y="16241"/>
                  <a:pt x="17885" y="16371"/>
                </a:cubicBezTo>
                <a:cubicBezTo>
                  <a:pt x="17769" y="16501"/>
                  <a:pt x="17666" y="16636"/>
                  <a:pt x="17666" y="16674"/>
                </a:cubicBezTo>
                <a:cubicBezTo>
                  <a:pt x="17666" y="16754"/>
                  <a:pt x="16641" y="17910"/>
                  <a:pt x="16571" y="17910"/>
                </a:cubicBezTo>
                <a:cubicBezTo>
                  <a:pt x="16546" y="17910"/>
                  <a:pt x="16449" y="17989"/>
                  <a:pt x="16352" y="18088"/>
                </a:cubicBezTo>
                <a:cubicBezTo>
                  <a:pt x="16255" y="18188"/>
                  <a:pt x="16191" y="18277"/>
                  <a:pt x="16215" y="18277"/>
                </a:cubicBezTo>
                <a:cubicBezTo>
                  <a:pt x="16281" y="18277"/>
                  <a:pt x="16082" y="18516"/>
                  <a:pt x="16014" y="18518"/>
                </a:cubicBezTo>
                <a:cubicBezTo>
                  <a:pt x="15877" y="18522"/>
                  <a:pt x="15458" y="19083"/>
                  <a:pt x="15458" y="19261"/>
                </a:cubicBezTo>
                <a:cubicBezTo>
                  <a:pt x="15458" y="19389"/>
                  <a:pt x="15108" y="19740"/>
                  <a:pt x="15020" y="19701"/>
                </a:cubicBezTo>
                <a:cubicBezTo>
                  <a:pt x="14977" y="19682"/>
                  <a:pt x="14926" y="19716"/>
                  <a:pt x="14910" y="19764"/>
                </a:cubicBezTo>
                <a:cubicBezTo>
                  <a:pt x="14894" y="19812"/>
                  <a:pt x="14823" y="19848"/>
                  <a:pt x="14755" y="19848"/>
                </a:cubicBezTo>
                <a:cubicBezTo>
                  <a:pt x="14688" y="19848"/>
                  <a:pt x="14541" y="19897"/>
                  <a:pt x="14427" y="19963"/>
                </a:cubicBezTo>
                <a:cubicBezTo>
                  <a:pt x="14313" y="20030"/>
                  <a:pt x="14180" y="20089"/>
                  <a:pt x="14126" y="20089"/>
                </a:cubicBezTo>
                <a:cubicBezTo>
                  <a:pt x="14071" y="20089"/>
                  <a:pt x="13956" y="20133"/>
                  <a:pt x="13880" y="20194"/>
                </a:cubicBezTo>
                <a:cubicBezTo>
                  <a:pt x="13774" y="20277"/>
                  <a:pt x="13625" y="20318"/>
                  <a:pt x="13268" y="20330"/>
                </a:cubicBezTo>
                <a:cubicBezTo>
                  <a:pt x="12819" y="20344"/>
                  <a:pt x="12785" y="20355"/>
                  <a:pt x="12566" y="20550"/>
                </a:cubicBezTo>
                <a:cubicBezTo>
                  <a:pt x="12313" y="20774"/>
                  <a:pt x="12004" y="20869"/>
                  <a:pt x="11909" y="20759"/>
                </a:cubicBezTo>
                <a:cubicBezTo>
                  <a:pt x="11876" y="20722"/>
                  <a:pt x="11800" y="20696"/>
                  <a:pt x="11735" y="20696"/>
                </a:cubicBezTo>
                <a:cubicBezTo>
                  <a:pt x="11671" y="20696"/>
                  <a:pt x="11598" y="20667"/>
                  <a:pt x="11580" y="20634"/>
                </a:cubicBezTo>
                <a:cubicBezTo>
                  <a:pt x="11562" y="20600"/>
                  <a:pt x="11446" y="20571"/>
                  <a:pt x="11316" y="20571"/>
                </a:cubicBezTo>
                <a:cubicBezTo>
                  <a:pt x="11185" y="20571"/>
                  <a:pt x="11027" y="20544"/>
                  <a:pt x="10969" y="20508"/>
                </a:cubicBezTo>
                <a:cubicBezTo>
                  <a:pt x="10829" y="20422"/>
                  <a:pt x="10195" y="20422"/>
                  <a:pt x="10121" y="20508"/>
                </a:cubicBezTo>
                <a:cubicBezTo>
                  <a:pt x="10052" y="20587"/>
                  <a:pt x="9677" y="20593"/>
                  <a:pt x="9637" y="20518"/>
                </a:cubicBezTo>
                <a:cubicBezTo>
                  <a:pt x="9622" y="20490"/>
                  <a:pt x="9530" y="20469"/>
                  <a:pt x="9436" y="20466"/>
                </a:cubicBezTo>
                <a:cubicBezTo>
                  <a:pt x="9261" y="20460"/>
                  <a:pt x="9215" y="20435"/>
                  <a:pt x="8825" y="20215"/>
                </a:cubicBezTo>
                <a:cubicBezTo>
                  <a:pt x="8699" y="20143"/>
                  <a:pt x="8551" y="20089"/>
                  <a:pt x="8497" y="20089"/>
                </a:cubicBezTo>
                <a:cubicBezTo>
                  <a:pt x="8442" y="20089"/>
                  <a:pt x="8308" y="20030"/>
                  <a:pt x="8205" y="19963"/>
                </a:cubicBezTo>
                <a:cubicBezTo>
                  <a:pt x="8087" y="19887"/>
                  <a:pt x="7923" y="19848"/>
                  <a:pt x="7758" y="19848"/>
                </a:cubicBezTo>
                <a:cubicBezTo>
                  <a:pt x="7613" y="19848"/>
                  <a:pt x="7452" y="19825"/>
                  <a:pt x="7402" y="19796"/>
                </a:cubicBezTo>
                <a:cubicBezTo>
                  <a:pt x="7351" y="19766"/>
                  <a:pt x="7207" y="19680"/>
                  <a:pt x="7073" y="19607"/>
                </a:cubicBezTo>
                <a:cubicBezTo>
                  <a:pt x="6940" y="19534"/>
                  <a:pt x="6683" y="19317"/>
                  <a:pt x="6508" y="19125"/>
                </a:cubicBezTo>
                <a:cubicBezTo>
                  <a:pt x="6332" y="18934"/>
                  <a:pt x="6011" y="18630"/>
                  <a:pt x="5796" y="18445"/>
                </a:cubicBezTo>
                <a:cubicBezTo>
                  <a:pt x="5581" y="18259"/>
                  <a:pt x="5378" y="18058"/>
                  <a:pt x="5340" y="18005"/>
                </a:cubicBezTo>
                <a:cubicBezTo>
                  <a:pt x="5239" y="17864"/>
                  <a:pt x="5187" y="17889"/>
                  <a:pt x="5148" y="18088"/>
                </a:cubicBezTo>
                <a:cubicBezTo>
                  <a:pt x="5130" y="18186"/>
                  <a:pt x="5064" y="18336"/>
                  <a:pt x="4993" y="18424"/>
                </a:cubicBezTo>
                <a:cubicBezTo>
                  <a:pt x="4923" y="18511"/>
                  <a:pt x="4865" y="18608"/>
                  <a:pt x="4865" y="18633"/>
                </a:cubicBezTo>
                <a:cubicBezTo>
                  <a:pt x="4865" y="18703"/>
                  <a:pt x="5145" y="19000"/>
                  <a:pt x="5212" y="19000"/>
                </a:cubicBezTo>
                <a:cubicBezTo>
                  <a:pt x="5244" y="19000"/>
                  <a:pt x="5404" y="19134"/>
                  <a:pt x="5559" y="19293"/>
                </a:cubicBezTo>
                <a:cubicBezTo>
                  <a:pt x="5713" y="19452"/>
                  <a:pt x="5894" y="19615"/>
                  <a:pt x="5969" y="19659"/>
                </a:cubicBezTo>
                <a:cubicBezTo>
                  <a:pt x="6045" y="19704"/>
                  <a:pt x="6229" y="19831"/>
                  <a:pt x="6371" y="19953"/>
                </a:cubicBezTo>
                <a:cubicBezTo>
                  <a:pt x="6513" y="20074"/>
                  <a:pt x="6691" y="20209"/>
                  <a:pt x="6763" y="20246"/>
                </a:cubicBezTo>
                <a:cubicBezTo>
                  <a:pt x="6941" y="20337"/>
                  <a:pt x="7178" y="20457"/>
                  <a:pt x="7338" y="20529"/>
                </a:cubicBezTo>
                <a:cubicBezTo>
                  <a:pt x="7485" y="20595"/>
                  <a:pt x="7587" y="20653"/>
                  <a:pt x="7849" y="20822"/>
                </a:cubicBezTo>
                <a:cubicBezTo>
                  <a:pt x="7947" y="20885"/>
                  <a:pt x="8080" y="20937"/>
                  <a:pt x="8150" y="20937"/>
                </a:cubicBezTo>
                <a:cubicBezTo>
                  <a:pt x="8220" y="20937"/>
                  <a:pt x="8296" y="20967"/>
                  <a:pt x="8314" y="21000"/>
                </a:cubicBezTo>
                <a:cubicBezTo>
                  <a:pt x="8332" y="21033"/>
                  <a:pt x="8400" y="21052"/>
                  <a:pt x="8469" y="21052"/>
                </a:cubicBezTo>
                <a:cubicBezTo>
                  <a:pt x="8538" y="21052"/>
                  <a:pt x="8609" y="21077"/>
                  <a:pt x="8624" y="21105"/>
                </a:cubicBezTo>
                <a:cubicBezTo>
                  <a:pt x="8639" y="21132"/>
                  <a:pt x="8823" y="21189"/>
                  <a:pt x="9035" y="21231"/>
                </a:cubicBezTo>
                <a:cubicBezTo>
                  <a:pt x="9246" y="21272"/>
                  <a:pt x="9459" y="21336"/>
                  <a:pt x="9509" y="21367"/>
                </a:cubicBezTo>
                <a:cubicBezTo>
                  <a:pt x="9560" y="21397"/>
                  <a:pt x="9709" y="21419"/>
                  <a:pt x="9838" y="21419"/>
                </a:cubicBezTo>
                <a:cubicBezTo>
                  <a:pt x="9967" y="21419"/>
                  <a:pt x="10086" y="21440"/>
                  <a:pt x="10102" y="21471"/>
                </a:cubicBezTo>
                <a:cubicBezTo>
                  <a:pt x="10120" y="21505"/>
                  <a:pt x="10487" y="21528"/>
                  <a:pt x="10987" y="21513"/>
                </a:cubicBezTo>
                <a:cubicBezTo>
                  <a:pt x="11927" y="21486"/>
                  <a:pt x="12176" y="21458"/>
                  <a:pt x="12228" y="21398"/>
                </a:cubicBezTo>
                <a:cubicBezTo>
                  <a:pt x="12295" y="21321"/>
                  <a:pt x="12530" y="21355"/>
                  <a:pt x="12712" y="21471"/>
                </a:cubicBezTo>
                <a:cubicBezTo>
                  <a:pt x="12813" y="21536"/>
                  <a:pt x="12915" y="21595"/>
                  <a:pt x="12931" y="21597"/>
                </a:cubicBezTo>
                <a:cubicBezTo>
                  <a:pt x="12947" y="21599"/>
                  <a:pt x="13042" y="21504"/>
                  <a:pt x="13141" y="21388"/>
                </a:cubicBezTo>
                <a:cubicBezTo>
                  <a:pt x="13273" y="21231"/>
                  <a:pt x="13361" y="21178"/>
                  <a:pt x="13487" y="21178"/>
                </a:cubicBezTo>
                <a:cubicBezTo>
                  <a:pt x="13581" y="21178"/>
                  <a:pt x="13670" y="21149"/>
                  <a:pt x="13688" y="21115"/>
                </a:cubicBezTo>
                <a:cubicBezTo>
                  <a:pt x="13706" y="21082"/>
                  <a:pt x="13785" y="21052"/>
                  <a:pt x="13861" y="21052"/>
                </a:cubicBezTo>
                <a:cubicBezTo>
                  <a:pt x="14002" y="21052"/>
                  <a:pt x="14299" y="20959"/>
                  <a:pt x="14463" y="20864"/>
                </a:cubicBezTo>
                <a:cubicBezTo>
                  <a:pt x="14514" y="20835"/>
                  <a:pt x="14612" y="20812"/>
                  <a:pt x="14673" y="20812"/>
                </a:cubicBezTo>
                <a:cubicBezTo>
                  <a:pt x="14784" y="20812"/>
                  <a:pt x="15244" y="20550"/>
                  <a:pt x="15513" y="20330"/>
                </a:cubicBezTo>
                <a:cubicBezTo>
                  <a:pt x="15591" y="20266"/>
                  <a:pt x="15706" y="20215"/>
                  <a:pt x="15768" y="20215"/>
                </a:cubicBezTo>
                <a:cubicBezTo>
                  <a:pt x="15830" y="20215"/>
                  <a:pt x="16026" y="20096"/>
                  <a:pt x="16197" y="19963"/>
                </a:cubicBezTo>
                <a:cubicBezTo>
                  <a:pt x="16368" y="19830"/>
                  <a:pt x="16516" y="19722"/>
                  <a:pt x="16534" y="19722"/>
                </a:cubicBezTo>
                <a:cubicBezTo>
                  <a:pt x="16632" y="19722"/>
                  <a:pt x="17333" y="19084"/>
                  <a:pt x="17775" y="18581"/>
                </a:cubicBezTo>
                <a:cubicBezTo>
                  <a:pt x="18339" y="17940"/>
                  <a:pt x="19251" y="16569"/>
                  <a:pt x="19509" y="15983"/>
                </a:cubicBezTo>
                <a:cubicBezTo>
                  <a:pt x="19672" y="15613"/>
                  <a:pt x="19673" y="15600"/>
                  <a:pt x="19600" y="15355"/>
                </a:cubicBezTo>
                <a:cubicBezTo>
                  <a:pt x="19553" y="15197"/>
                  <a:pt x="19529" y="15140"/>
                  <a:pt x="19509" y="15166"/>
                </a:cubicBezTo>
                <a:close/>
              </a:path>
            </a:pathLst>
          </a:custGeom>
          <a:ln w="12700">
            <a:miter lim="400000"/>
          </a:ln>
        </p:spPr>
      </p:pic>
      <p:sp>
        <p:nvSpPr>
          <p:cNvPr id="40" name="Slide Number"/>
          <p:cNvSpPr txBox="1"/>
          <p:nvPr>
            <p:ph type="sldNum" sz="quarter" idx="2"/>
          </p:nvPr>
        </p:nvSpPr>
        <p:spPr>
          <a:xfrm>
            <a:off x="9525" y="6374137"/>
            <a:ext cx="471424" cy="474338"/>
          </a:xfrm>
          <a:prstGeom prst="rect">
            <a:avLst/>
          </a:prstGeom>
        </p:spPr>
        <p:txBody>
          <a:bodyPr/>
          <a:lstStyle>
            <a:lvl1pPr algn="l"/>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grpSp>
        <p:nvGrpSpPr>
          <p:cNvPr id="4" name="Group"/>
          <p:cNvGrpSpPr/>
          <p:nvPr/>
        </p:nvGrpSpPr>
        <p:grpSpPr>
          <a:xfrm>
            <a:off x="-1" y="0"/>
            <a:ext cx="3200401" cy="6858000"/>
            <a:chOff x="0" y="0"/>
            <a:chExt cx="3200399" cy="6858000"/>
          </a:xfrm>
        </p:grpSpPr>
        <p:sp>
          <p:nvSpPr>
            <p:cNvPr id="2" name="Rectangle"/>
            <p:cNvSpPr/>
            <p:nvPr/>
          </p:nvSpPr>
          <p:spPr>
            <a:xfrm>
              <a:off x="0" y="0"/>
              <a:ext cx="762000" cy="6858000"/>
            </a:xfrm>
            <a:prstGeom prst="rect">
              <a:avLst/>
            </a:prstGeom>
            <a:solidFill>
              <a:schemeClr val="accent1"/>
            </a:solidFill>
            <a:ln w="12700" cap="flat">
              <a:noFill/>
              <a:miter lim="400000"/>
            </a:ln>
            <a:effectLst/>
          </p:spPr>
          <p:txBody>
            <a:bodyPr wrap="square" lIns="45719" tIns="45719" rIns="45719" bIns="45719" numCol="1" anchor="ctr">
              <a:noAutofit/>
            </a:bodyPr>
            <a:lstStyle/>
            <a:p>
              <a:pPr>
                <a:spcBef>
                  <a:spcPts val="400"/>
                </a:spcBef>
                <a:buSzTx/>
                <a:buFont typeface="Wingdings"/>
                <a:buNone/>
                <a:defRPr sz="1800"/>
              </a:pPr>
            </a:p>
          </p:txBody>
        </p:sp>
        <p:sp>
          <p:nvSpPr>
            <p:cNvPr id="3" name="Rectangle"/>
            <p:cNvSpPr/>
            <p:nvPr/>
          </p:nvSpPr>
          <p:spPr>
            <a:xfrm>
              <a:off x="685800" y="0"/>
              <a:ext cx="2514600" cy="1066800"/>
            </a:xfrm>
            <a:prstGeom prst="rect">
              <a:avLst/>
            </a:prstGeom>
            <a:solidFill>
              <a:schemeClr val="accent1"/>
            </a:solidFill>
            <a:ln w="12700" cap="flat">
              <a:noFill/>
              <a:miter lim="400000"/>
            </a:ln>
            <a:effectLst/>
          </p:spPr>
          <p:txBody>
            <a:bodyPr wrap="square" lIns="45719" tIns="45719" rIns="45719" bIns="45719" numCol="1" anchor="ctr">
              <a:noAutofit/>
            </a:bodyPr>
            <a:lstStyle/>
            <a:p>
              <a:pPr>
                <a:spcBef>
                  <a:spcPts val="400"/>
                </a:spcBef>
                <a:buSzTx/>
                <a:buFont typeface="Wingdings"/>
                <a:buNone/>
                <a:defRPr sz="1800"/>
              </a:pPr>
            </a:p>
          </p:txBody>
        </p:sp>
      </p:grpSp>
      <p:sp>
        <p:nvSpPr>
          <p:cNvPr id="5" name="Rounded Rectangle"/>
          <p:cNvSpPr/>
          <p:nvPr/>
        </p:nvSpPr>
        <p:spPr>
          <a:xfrm>
            <a:off x="762000" y="762000"/>
            <a:ext cx="5105400" cy="609600"/>
          </a:xfrm>
          <a:prstGeom prst="roundRect">
            <a:avLst>
              <a:gd name="adj" fmla="val 50000"/>
            </a:avLst>
          </a:prstGeom>
          <a:solidFill>
            <a:srgbClr val="FFFFFF"/>
          </a:solidFill>
          <a:ln w="12700">
            <a:miter lim="400000"/>
          </a:ln>
        </p:spPr>
        <p:txBody>
          <a:bodyPr lIns="45719" rIns="45719" anchor="ctr"/>
          <a:lstStyle/>
          <a:p>
            <a:pPr algn="ctr">
              <a:spcBef>
                <a:spcPts val="0"/>
              </a:spcBef>
              <a:buSzTx/>
              <a:buFont typeface="Wingdings"/>
              <a:buNone/>
              <a:defRPr sz="2400">
                <a:latin typeface="Times New Roman"/>
                <a:ea typeface="Times New Roman"/>
                <a:cs typeface="Times New Roman"/>
                <a:sym typeface="Times New Roman"/>
              </a:defRPr>
            </a:pPr>
          </a:p>
        </p:txBody>
      </p:sp>
      <p:grpSp>
        <p:nvGrpSpPr>
          <p:cNvPr id="8" name="Group"/>
          <p:cNvGrpSpPr/>
          <p:nvPr/>
        </p:nvGrpSpPr>
        <p:grpSpPr>
          <a:xfrm>
            <a:off x="228599" y="1981199"/>
            <a:ext cx="7391401" cy="319089"/>
            <a:chOff x="0" y="0"/>
            <a:chExt cx="7391400" cy="319087"/>
          </a:xfrm>
        </p:grpSpPr>
        <p:sp>
          <p:nvSpPr>
            <p:cNvPr id="6" name="Rectangle"/>
            <p:cNvSpPr/>
            <p:nvPr/>
          </p:nvSpPr>
          <p:spPr>
            <a:xfrm>
              <a:off x="381000" y="0"/>
              <a:ext cx="7010400" cy="317500"/>
            </a:xfrm>
            <a:prstGeom prst="roundRect">
              <a:avLst>
                <a:gd name="adj" fmla="val 0"/>
              </a:avLst>
            </a:prstGeom>
            <a:solidFill>
              <a:srgbClr val="003366"/>
            </a:solidFill>
            <a:ln w="12700" cap="flat">
              <a:noFill/>
              <a:miter lim="400000"/>
            </a:ln>
            <a:effectLst/>
          </p:spPr>
          <p:txBody>
            <a:bodyPr wrap="square" lIns="45719" tIns="45719" rIns="45719" bIns="45719" numCol="1" anchor="ctr">
              <a:noAutofit/>
            </a:bodyPr>
            <a:lstStyle/>
            <a:p>
              <a:pPr>
                <a:spcBef>
                  <a:spcPts val="400"/>
                </a:spcBef>
                <a:defRPr sz="1800"/>
              </a:pPr>
            </a:p>
          </p:txBody>
        </p:sp>
        <p:sp>
          <p:nvSpPr>
            <p:cNvPr id="7" name="Shape"/>
            <p:cNvSpPr/>
            <p:nvPr/>
          </p:nvSpPr>
          <p:spPr>
            <a:xfrm flipH="1">
              <a:off x="-1" y="0"/>
              <a:ext cx="393701" cy="319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4835"/>
                    <a:pt x="21600" y="10800"/>
                  </a:cubicBezTo>
                  <a:cubicBezTo>
                    <a:pt x="21600" y="16765"/>
                    <a:pt x="16765" y="21600"/>
                    <a:pt x="10800" y="21600"/>
                  </a:cubicBezTo>
                  <a:lnTo>
                    <a:pt x="0" y="21600"/>
                  </a:lnTo>
                  <a:lnTo>
                    <a:pt x="0" y="0"/>
                  </a:lnTo>
                  <a:close/>
                </a:path>
              </a:pathLst>
            </a:custGeom>
            <a:solidFill>
              <a:srgbClr val="003366"/>
            </a:solidFill>
            <a:ln w="12700" cap="flat">
              <a:noFill/>
              <a:miter lim="400000"/>
            </a:ln>
            <a:effectLst/>
          </p:spPr>
          <p:txBody>
            <a:bodyPr wrap="square" lIns="45719" tIns="45719" rIns="45719" bIns="45719" numCol="1" anchor="ctr">
              <a:noAutofit/>
            </a:bodyPr>
            <a:lstStyle/>
            <a:p>
              <a:pPr>
                <a:spcBef>
                  <a:spcPts val="400"/>
                </a:spcBef>
                <a:defRPr sz="1800"/>
              </a:pPr>
            </a:p>
          </p:txBody>
        </p:sp>
      </p:grpSp>
      <p:pic>
        <p:nvPicPr>
          <p:cNvPr id="9" name="Logo_YEAH!_2.png" descr="Logo_YEAH!_2.png"/>
          <p:cNvPicPr>
            <a:picLocks noChangeAspect="1"/>
          </p:cNvPicPr>
          <p:nvPr/>
        </p:nvPicPr>
        <p:blipFill>
          <a:blip r:embed="rId2">
            <a:extLst/>
          </a:blip>
          <a:srcRect l="1816" t="1850" r="2649" b="4228"/>
          <a:stretch>
            <a:fillRect/>
          </a:stretch>
        </p:blipFill>
        <p:spPr>
          <a:xfrm>
            <a:off x="7931309" y="195687"/>
            <a:ext cx="937551" cy="818359"/>
          </a:xfrm>
          <a:custGeom>
            <a:avLst/>
            <a:gdLst/>
            <a:ahLst/>
            <a:cxnLst>
              <a:cxn ang="0">
                <a:pos x="wd2" y="hd2"/>
              </a:cxn>
              <a:cxn ang="5400000">
                <a:pos x="wd2" y="hd2"/>
              </a:cxn>
              <a:cxn ang="10800000">
                <a:pos x="wd2" y="hd2"/>
              </a:cxn>
              <a:cxn ang="16200000">
                <a:pos x="wd2" y="hd2"/>
              </a:cxn>
            </a:cxnLst>
            <a:rect l="0" t="0" r="r" b="b"/>
            <a:pathLst>
              <a:path w="21553" h="21597" fill="norm" stroke="1" extrusionOk="0">
                <a:moveTo>
                  <a:pt x="11453" y="0"/>
                </a:moveTo>
                <a:cubicBezTo>
                  <a:pt x="10740" y="-1"/>
                  <a:pt x="9642" y="97"/>
                  <a:pt x="9473" y="178"/>
                </a:cubicBezTo>
                <a:cubicBezTo>
                  <a:pt x="9415" y="207"/>
                  <a:pt x="9308" y="245"/>
                  <a:pt x="9236" y="262"/>
                </a:cubicBezTo>
                <a:cubicBezTo>
                  <a:pt x="9163" y="279"/>
                  <a:pt x="9005" y="319"/>
                  <a:pt x="8889" y="357"/>
                </a:cubicBezTo>
                <a:cubicBezTo>
                  <a:pt x="8773" y="394"/>
                  <a:pt x="8624" y="444"/>
                  <a:pt x="8551" y="461"/>
                </a:cubicBezTo>
                <a:cubicBezTo>
                  <a:pt x="8479" y="478"/>
                  <a:pt x="8370" y="514"/>
                  <a:pt x="8305" y="545"/>
                </a:cubicBezTo>
                <a:cubicBezTo>
                  <a:pt x="8240" y="576"/>
                  <a:pt x="8120" y="634"/>
                  <a:pt x="8040" y="671"/>
                </a:cubicBezTo>
                <a:cubicBezTo>
                  <a:pt x="7961" y="708"/>
                  <a:pt x="7854" y="767"/>
                  <a:pt x="7803" y="796"/>
                </a:cubicBezTo>
                <a:cubicBezTo>
                  <a:pt x="7753" y="826"/>
                  <a:pt x="7660" y="849"/>
                  <a:pt x="7603" y="849"/>
                </a:cubicBezTo>
                <a:cubicBezTo>
                  <a:pt x="7545" y="849"/>
                  <a:pt x="7418" y="901"/>
                  <a:pt x="7320" y="964"/>
                </a:cubicBezTo>
                <a:cubicBezTo>
                  <a:pt x="7131" y="1086"/>
                  <a:pt x="6955" y="1195"/>
                  <a:pt x="6791" y="1289"/>
                </a:cubicBezTo>
                <a:cubicBezTo>
                  <a:pt x="6253" y="1595"/>
                  <a:pt x="5132" y="2506"/>
                  <a:pt x="5130" y="2640"/>
                </a:cubicBezTo>
                <a:cubicBezTo>
                  <a:pt x="5129" y="2680"/>
                  <a:pt x="5068" y="2746"/>
                  <a:pt x="5002" y="2786"/>
                </a:cubicBezTo>
                <a:cubicBezTo>
                  <a:pt x="4855" y="2876"/>
                  <a:pt x="4254" y="3540"/>
                  <a:pt x="4117" y="3760"/>
                </a:cubicBezTo>
                <a:lnTo>
                  <a:pt x="4017" y="3928"/>
                </a:lnTo>
                <a:lnTo>
                  <a:pt x="4282" y="4211"/>
                </a:lnTo>
                <a:cubicBezTo>
                  <a:pt x="4430" y="4370"/>
                  <a:pt x="4619" y="4642"/>
                  <a:pt x="4692" y="4808"/>
                </a:cubicBezTo>
                <a:lnTo>
                  <a:pt x="4820" y="5101"/>
                </a:lnTo>
                <a:lnTo>
                  <a:pt x="4948" y="4934"/>
                </a:lnTo>
                <a:cubicBezTo>
                  <a:pt x="5017" y="4835"/>
                  <a:pt x="5184" y="4608"/>
                  <a:pt x="5322" y="4441"/>
                </a:cubicBezTo>
                <a:cubicBezTo>
                  <a:pt x="5459" y="4275"/>
                  <a:pt x="5644" y="4044"/>
                  <a:pt x="5732" y="3928"/>
                </a:cubicBezTo>
                <a:cubicBezTo>
                  <a:pt x="6239" y="3263"/>
                  <a:pt x="6614" y="2952"/>
                  <a:pt x="7475" y="2462"/>
                </a:cubicBezTo>
                <a:cubicBezTo>
                  <a:pt x="7649" y="2363"/>
                  <a:pt x="7826" y="2261"/>
                  <a:pt x="7876" y="2231"/>
                </a:cubicBezTo>
                <a:cubicBezTo>
                  <a:pt x="7927" y="2202"/>
                  <a:pt x="8033" y="2179"/>
                  <a:pt x="8113" y="2179"/>
                </a:cubicBezTo>
                <a:cubicBezTo>
                  <a:pt x="8194" y="2179"/>
                  <a:pt x="8406" y="2100"/>
                  <a:pt x="8579" y="2001"/>
                </a:cubicBezTo>
                <a:cubicBezTo>
                  <a:pt x="8752" y="1902"/>
                  <a:pt x="8931" y="1813"/>
                  <a:pt x="8980" y="1812"/>
                </a:cubicBezTo>
                <a:cubicBezTo>
                  <a:pt x="9029" y="1811"/>
                  <a:pt x="9090" y="1783"/>
                  <a:pt x="9108" y="1750"/>
                </a:cubicBezTo>
                <a:cubicBezTo>
                  <a:pt x="9126" y="1716"/>
                  <a:pt x="9262" y="1697"/>
                  <a:pt x="9418" y="1697"/>
                </a:cubicBezTo>
                <a:cubicBezTo>
                  <a:pt x="9574" y="1697"/>
                  <a:pt x="9720" y="1668"/>
                  <a:pt x="9737" y="1634"/>
                </a:cubicBezTo>
                <a:cubicBezTo>
                  <a:pt x="9755" y="1601"/>
                  <a:pt x="9830" y="1571"/>
                  <a:pt x="9902" y="1571"/>
                </a:cubicBezTo>
                <a:cubicBezTo>
                  <a:pt x="9973" y="1571"/>
                  <a:pt x="10070" y="1550"/>
                  <a:pt x="10121" y="1519"/>
                </a:cubicBezTo>
                <a:cubicBezTo>
                  <a:pt x="10291" y="1415"/>
                  <a:pt x="11420" y="1307"/>
                  <a:pt x="11544" y="1383"/>
                </a:cubicBezTo>
                <a:cubicBezTo>
                  <a:pt x="11606" y="1421"/>
                  <a:pt x="11809" y="1446"/>
                  <a:pt x="12000" y="1446"/>
                </a:cubicBezTo>
                <a:cubicBezTo>
                  <a:pt x="12191" y="1446"/>
                  <a:pt x="12388" y="1479"/>
                  <a:pt x="12438" y="1509"/>
                </a:cubicBezTo>
                <a:cubicBezTo>
                  <a:pt x="12583" y="1593"/>
                  <a:pt x="12902" y="1696"/>
                  <a:pt x="13013" y="1697"/>
                </a:cubicBezTo>
                <a:cubicBezTo>
                  <a:pt x="13069" y="1698"/>
                  <a:pt x="13168" y="1747"/>
                  <a:pt x="13241" y="1812"/>
                </a:cubicBezTo>
                <a:cubicBezTo>
                  <a:pt x="13313" y="1877"/>
                  <a:pt x="13414" y="1937"/>
                  <a:pt x="13460" y="1938"/>
                </a:cubicBezTo>
                <a:cubicBezTo>
                  <a:pt x="13588" y="1940"/>
                  <a:pt x="14001" y="2197"/>
                  <a:pt x="14254" y="2430"/>
                </a:cubicBezTo>
                <a:cubicBezTo>
                  <a:pt x="14378" y="2546"/>
                  <a:pt x="14563" y="2679"/>
                  <a:pt x="14664" y="2734"/>
                </a:cubicBezTo>
                <a:cubicBezTo>
                  <a:pt x="15013" y="2924"/>
                  <a:pt x="15296" y="3184"/>
                  <a:pt x="15494" y="3488"/>
                </a:cubicBezTo>
                <a:cubicBezTo>
                  <a:pt x="15674" y="3764"/>
                  <a:pt x="15985" y="4117"/>
                  <a:pt x="16051" y="4117"/>
                </a:cubicBezTo>
                <a:cubicBezTo>
                  <a:pt x="16065" y="4117"/>
                  <a:pt x="16231" y="4279"/>
                  <a:pt x="16416" y="4483"/>
                </a:cubicBezTo>
                <a:cubicBezTo>
                  <a:pt x="16600" y="4687"/>
                  <a:pt x="16890" y="4966"/>
                  <a:pt x="17064" y="5101"/>
                </a:cubicBezTo>
                <a:cubicBezTo>
                  <a:pt x="17238" y="5236"/>
                  <a:pt x="17513" y="5475"/>
                  <a:pt x="17675" y="5635"/>
                </a:cubicBezTo>
                <a:cubicBezTo>
                  <a:pt x="17837" y="5796"/>
                  <a:pt x="17986" y="5928"/>
                  <a:pt x="18012" y="5929"/>
                </a:cubicBezTo>
                <a:cubicBezTo>
                  <a:pt x="18039" y="5929"/>
                  <a:pt x="18182" y="6096"/>
                  <a:pt x="18323" y="6295"/>
                </a:cubicBezTo>
                <a:lnTo>
                  <a:pt x="18578" y="6651"/>
                </a:lnTo>
                <a:lnTo>
                  <a:pt x="18952" y="6651"/>
                </a:lnTo>
                <a:cubicBezTo>
                  <a:pt x="19321" y="6651"/>
                  <a:pt x="19321" y="6650"/>
                  <a:pt x="19500" y="6410"/>
                </a:cubicBezTo>
                <a:cubicBezTo>
                  <a:pt x="19599" y="6277"/>
                  <a:pt x="19714" y="6169"/>
                  <a:pt x="19755" y="6169"/>
                </a:cubicBezTo>
                <a:cubicBezTo>
                  <a:pt x="19840" y="6169"/>
                  <a:pt x="19861" y="6016"/>
                  <a:pt x="19782" y="5960"/>
                </a:cubicBezTo>
                <a:cubicBezTo>
                  <a:pt x="19754" y="5940"/>
                  <a:pt x="19693" y="5821"/>
                  <a:pt x="19646" y="5698"/>
                </a:cubicBezTo>
                <a:cubicBezTo>
                  <a:pt x="19598" y="5575"/>
                  <a:pt x="19536" y="5419"/>
                  <a:pt x="19509" y="5352"/>
                </a:cubicBezTo>
                <a:cubicBezTo>
                  <a:pt x="19481" y="5286"/>
                  <a:pt x="19306" y="4992"/>
                  <a:pt x="19116" y="4693"/>
                </a:cubicBezTo>
                <a:cubicBezTo>
                  <a:pt x="18927" y="4393"/>
                  <a:pt x="18719" y="4045"/>
                  <a:pt x="18651" y="3928"/>
                </a:cubicBezTo>
                <a:cubicBezTo>
                  <a:pt x="18419" y="3527"/>
                  <a:pt x="17639" y="2692"/>
                  <a:pt x="17064" y="2210"/>
                </a:cubicBezTo>
                <a:cubicBezTo>
                  <a:pt x="16747" y="1945"/>
                  <a:pt x="16443" y="1657"/>
                  <a:pt x="16379" y="1582"/>
                </a:cubicBezTo>
                <a:cubicBezTo>
                  <a:pt x="16316" y="1507"/>
                  <a:pt x="16222" y="1446"/>
                  <a:pt x="16179" y="1446"/>
                </a:cubicBezTo>
                <a:cubicBezTo>
                  <a:pt x="16135" y="1446"/>
                  <a:pt x="15953" y="1361"/>
                  <a:pt x="15768" y="1257"/>
                </a:cubicBezTo>
                <a:cubicBezTo>
                  <a:pt x="15583" y="1153"/>
                  <a:pt x="15291" y="997"/>
                  <a:pt x="15120" y="901"/>
                </a:cubicBezTo>
                <a:cubicBezTo>
                  <a:pt x="14950" y="806"/>
                  <a:pt x="14780" y="723"/>
                  <a:pt x="14746" y="723"/>
                </a:cubicBezTo>
                <a:cubicBezTo>
                  <a:pt x="14713" y="723"/>
                  <a:pt x="14595" y="674"/>
                  <a:pt x="14482" y="608"/>
                </a:cubicBezTo>
                <a:cubicBezTo>
                  <a:pt x="14368" y="541"/>
                  <a:pt x="14231" y="482"/>
                  <a:pt x="14181" y="482"/>
                </a:cubicBezTo>
                <a:cubicBezTo>
                  <a:pt x="14130" y="482"/>
                  <a:pt x="14078" y="460"/>
                  <a:pt x="14062" y="430"/>
                </a:cubicBezTo>
                <a:cubicBezTo>
                  <a:pt x="14046" y="400"/>
                  <a:pt x="13943" y="354"/>
                  <a:pt x="13834" y="336"/>
                </a:cubicBezTo>
                <a:cubicBezTo>
                  <a:pt x="13725" y="317"/>
                  <a:pt x="13510" y="274"/>
                  <a:pt x="13350" y="241"/>
                </a:cubicBezTo>
                <a:cubicBezTo>
                  <a:pt x="12366" y="38"/>
                  <a:pt x="12041" y="2"/>
                  <a:pt x="11453" y="0"/>
                </a:cubicBezTo>
                <a:close/>
                <a:moveTo>
                  <a:pt x="2913" y="4326"/>
                </a:moveTo>
                <a:cubicBezTo>
                  <a:pt x="2532" y="4323"/>
                  <a:pt x="2412" y="4349"/>
                  <a:pt x="2201" y="4473"/>
                </a:cubicBezTo>
                <a:cubicBezTo>
                  <a:pt x="1878" y="4663"/>
                  <a:pt x="1682" y="4929"/>
                  <a:pt x="1545" y="5352"/>
                </a:cubicBezTo>
                <a:cubicBezTo>
                  <a:pt x="1406" y="5777"/>
                  <a:pt x="1402" y="6054"/>
                  <a:pt x="1535" y="6473"/>
                </a:cubicBezTo>
                <a:cubicBezTo>
                  <a:pt x="1702" y="6996"/>
                  <a:pt x="2182" y="7455"/>
                  <a:pt x="2621" y="7521"/>
                </a:cubicBezTo>
                <a:cubicBezTo>
                  <a:pt x="2853" y="7555"/>
                  <a:pt x="3291" y="7507"/>
                  <a:pt x="3442" y="7426"/>
                </a:cubicBezTo>
                <a:cubicBezTo>
                  <a:pt x="3940" y="7162"/>
                  <a:pt x="4283" y="6554"/>
                  <a:pt x="4282" y="5949"/>
                </a:cubicBezTo>
                <a:cubicBezTo>
                  <a:pt x="4280" y="5322"/>
                  <a:pt x="4076" y="4896"/>
                  <a:pt x="3606" y="4525"/>
                </a:cubicBezTo>
                <a:cubicBezTo>
                  <a:pt x="3376" y="4343"/>
                  <a:pt x="3336" y="4329"/>
                  <a:pt x="2913" y="4326"/>
                </a:cubicBezTo>
                <a:close/>
                <a:moveTo>
                  <a:pt x="20558" y="6536"/>
                </a:moveTo>
                <a:cubicBezTo>
                  <a:pt x="20174" y="6536"/>
                  <a:pt x="20108" y="6552"/>
                  <a:pt x="19947" y="6693"/>
                </a:cubicBezTo>
                <a:cubicBezTo>
                  <a:pt x="19817" y="6807"/>
                  <a:pt x="19787" y="6866"/>
                  <a:pt x="19828" y="6913"/>
                </a:cubicBezTo>
                <a:cubicBezTo>
                  <a:pt x="19899" y="6994"/>
                  <a:pt x="19907" y="7660"/>
                  <a:pt x="19837" y="7709"/>
                </a:cubicBezTo>
                <a:cubicBezTo>
                  <a:pt x="19834" y="7711"/>
                  <a:pt x="19823" y="7709"/>
                  <a:pt x="19819" y="7709"/>
                </a:cubicBezTo>
                <a:cubicBezTo>
                  <a:pt x="19834" y="7713"/>
                  <a:pt x="19847" y="7725"/>
                  <a:pt x="19855" y="7740"/>
                </a:cubicBezTo>
                <a:cubicBezTo>
                  <a:pt x="19868" y="7763"/>
                  <a:pt x="19858" y="7782"/>
                  <a:pt x="19846" y="7803"/>
                </a:cubicBezTo>
                <a:cubicBezTo>
                  <a:pt x="19857" y="7850"/>
                  <a:pt x="19870" y="7915"/>
                  <a:pt x="19874" y="7981"/>
                </a:cubicBezTo>
                <a:cubicBezTo>
                  <a:pt x="19891" y="8257"/>
                  <a:pt x="19805" y="8451"/>
                  <a:pt x="19746" y="8275"/>
                </a:cubicBezTo>
                <a:cubicBezTo>
                  <a:pt x="19713" y="8176"/>
                  <a:pt x="19725" y="7946"/>
                  <a:pt x="19755" y="7814"/>
                </a:cubicBezTo>
                <a:cubicBezTo>
                  <a:pt x="19738" y="7782"/>
                  <a:pt x="19746" y="7739"/>
                  <a:pt x="19773" y="7719"/>
                </a:cubicBezTo>
                <a:cubicBezTo>
                  <a:pt x="19787" y="7710"/>
                  <a:pt x="19804" y="7705"/>
                  <a:pt x="19819" y="7709"/>
                </a:cubicBezTo>
                <a:cubicBezTo>
                  <a:pt x="19788" y="7712"/>
                  <a:pt x="19742" y="7667"/>
                  <a:pt x="19700" y="7594"/>
                </a:cubicBezTo>
                <a:cubicBezTo>
                  <a:pt x="19557" y="7342"/>
                  <a:pt x="19332" y="7259"/>
                  <a:pt x="18824" y="7259"/>
                </a:cubicBezTo>
                <a:cubicBezTo>
                  <a:pt x="18468" y="7259"/>
                  <a:pt x="18349" y="7278"/>
                  <a:pt x="18295" y="7353"/>
                </a:cubicBezTo>
                <a:cubicBezTo>
                  <a:pt x="18208" y="7474"/>
                  <a:pt x="18147" y="8571"/>
                  <a:pt x="18131" y="10191"/>
                </a:cubicBezTo>
                <a:lnTo>
                  <a:pt x="18122" y="11406"/>
                </a:lnTo>
                <a:lnTo>
                  <a:pt x="17620" y="11385"/>
                </a:lnTo>
                <a:cubicBezTo>
                  <a:pt x="17345" y="11375"/>
                  <a:pt x="16999" y="11395"/>
                  <a:pt x="16854" y="11427"/>
                </a:cubicBezTo>
                <a:cubicBezTo>
                  <a:pt x="16709" y="11460"/>
                  <a:pt x="16564" y="11465"/>
                  <a:pt x="16534" y="11438"/>
                </a:cubicBezTo>
                <a:cubicBezTo>
                  <a:pt x="16500" y="11405"/>
                  <a:pt x="16500" y="10929"/>
                  <a:pt x="16525" y="10066"/>
                </a:cubicBezTo>
                <a:cubicBezTo>
                  <a:pt x="16547" y="9339"/>
                  <a:pt x="16551" y="8579"/>
                  <a:pt x="16534" y="8379"/>
                </a:cubicBezTo>
                <a:cubicBezTo>
                  <a:pt x="16481" y="7720"/>
                  <a:pt x="16281" y="7385"/>
                  <a:pt x="15823" y="7206"/>
                </a:cubicBezTo>
                <a:cubicBezTo>
                  <a:pt x="15669" y="7146"/>
                  <a:pt x="15578" y="7149"/>
                  <a:pt x="15348" y="7217"/>
                </a:cubicBezTo>
                <a:lnTo>
                  <a:pt x="15056" y="7301"/>
                </a:lnTo>
                <a:lnTo>
                  <a:pt x="15066" y="7751"/>
                </a:lnTo>
                <a:cubicBezTo>
                  <a:pt x="15069" y="7997"/>
                  <a:pt x="15102" y="8892"/>
                  <a:pt x="15139" y="9741"/>
                </a:cubicBezTo>
                <a:cubicBezTo>
                  <a:pt x="15176" y="10590"/>
                  <a:pt x="15209" y="11676"/>
                  <a:pt x="15212" y="12150"/>
                </a:cubicBezTo>
                <a:cubicBezTo>
                  <a:pt x="15217" y="12950"/>
                  <a:pt x="15180" y="13170"/>
                  <a:pt x="15084" y="12946"/>
                </a:cubicBezTo>
                <a:cubicBezTo>
                  <a:pt x="14862" y="12431"/>
                  <a:pt x="14408" y="10721"/>
                  <a:pt x="14244" y="9772"/>
                </a:cubicBezTo>
                <a:cubicBezTo>
                  <a:pt x="14216" y="9606"/>
                  <a:pt x="14175" y="9321"/>
                  <a:pt x="14144" y="9144"/>
                </a:cubicBezTo>
                <a:cubicBezTo>
                  <a:pt x="14114" y="8967"/>
                  <a:pt x="14089" y="8726"/>
                  <a:pt x="14089" y="8610"/>
                </a:cubicBezTo>
                <a:cubicBezTo>
                  <a:pt x="14089" y="7929"/>
                  <a:pt x="13823" y="7500"/>
                  <a:pt x="13414" y="7500"/>
                </a:cubicBezTo>
                <a:cubicBezTo>
                  <a:pt x="13292" y="7500"/>
                  <a:pt x="13177" y="7470"/>
                  <a:pt x="13159" y="7437"/>
                </a:cubicBezTo>
                <a:cubicBezTo>
                  <a:pt x="13140" y="7402"/>
                  <a:pt x="12869" y="7384"/>
                  <a:pt x="12511" y="7384"/>
                </a:cubicBezTo>
                <a:lnTo>
                  <a:pt x="11881" y="7384"/>
                </a:lnTo>
                <a:lnTo>
                  <a:pt x="11854" y="7699"/>
                </a:lnTo>
                <a:cubicBezTo>
                  <a:pt x="11786" y="8415"/>
                  <a:pt x="11688" y="9073"/>
                  <a:pt x="11562" y="9647"/>
                </a:cubicBezTo>
                <a:cubicBezTo>
                  <a:pt x="11446" y="10175"/>
                  <a:pt x="11399" y="10389"/>
                  <a:pt x="11352" y="10621"/>
                </a:cubicBezTo>
                <a:cubicBezTo>
                  <a:pt x="11260" y="11077"/>
                  <a:pt x="10973" y="12008"/>
                  <a:pt x="10896" y="12097"/>
                </a:cubicBezTo>
                <a:cubicBezTo>
                  <a:pt x="10845" y="12157"/>
                  <a:pt x="10643" y="12205"/>
                  <a:pt x="10303" y="12234"/>
                </a:cubicBezTo>
                <a:cubicBezTo>
                  <a:pt x="10021" y="12258"/>
                  <a:pt x="9647" y="12302"/>
                  <a:pt x="9473" y="12338"/>
                </a:cubicBezTo>
                <a:cubicBezTo>
                  <a:pt x="9299" y="12375"/>
                  <a:pt x="9071" y="12424"/>
                  <a:pt x="8962" y="12443"/>
                </a:cubicBezTo>
                <a:cubicBezTo>
                  <a:pt x="8853" y="12462"/>
                  <a:pt x="8750" y="12497"/>
                  <a:pt x="8734" y="12527"/>
                </a:cubicBezTo>
                <a:cubicBezTo>
                  <a:pt x="8718" y="12557"/>
                  <a:pt x="8622" y="12590"/>
                  <a:pt x="8524" y="12590"/>
                </a:cubicBezTo>
                <a:cubicBezTo>
                  <a:pt x="8426" y="12590"/>
                  <a:pt x="8332" y="12609"/>
                  <a:pt x="8314" y="12642"/>
                </a:cubicBezTo>
                <a:cubicBezTo>
                  <a:pt x="8296" y="12675"/>
                  <a:pt x="8228" y="12705"/>
                  <a:pt x="8159" y="12705"/>
                </a:cubicBezTo>
                <a:cubicBezTo>
                  <a:pt x="8090" y="12705"/>
                  <a:pt x="8013" y="12735"/>
                  <a:pt x="7995" y="12768"/>
                </a:cubicBezTo>
                <a:cubicBezTo>
                  <a:pt x="7977" y="12801"/>
                  <a:pt x="7911" y="12831"/>
                  <a:pt x="7840" y="12831"/>
                </a:cubicBezTo>
                <a:cubicBezTo>
                  <a:pt x="7769" y="12831"/>
                  <a:pt x="7665" y="12855"/>
                  <a:pt x="7612" y="12893"/>
                </a:cubicBezTo>
                <a:cubicBezTo>
                  <a:pt x="7454" y="13006"/>
                  <a:pt x="7324" y="12922"/>
                  <a:pt x="7365" y="12726"/>
                </a:cubicBezTo>
                <a:cubicBezTo>
                  <a:pt x="7384" y="12635"/>
                  <a:pt x="7412" y="12352"/>
                  <a:pt x="7429" y="12108"/>
                </a:cubicBezTo>
                <a:cubicBezTo>
                  <a:pt x="7453" y="11774"/>
                  <a:pt x="7475" y="11659"/>
                  <a:pt x="7539" y="11637"/>
                </a:cubicBezTo>
                <a:cubicBezTo>
                  <a:pt x="7585" y="11620"/>
                  <a:pt x="7671" y="11584"/>
                  <a:pt x="7721" y="11553"/>
                </a:cubicBezTo>
                <a:cubicBezTo>
                  <a:pt x="7771" y="11522"/>
                  <a:pt x="7882" y="11500"/>
                  <a:pt x="7967" y="11500"/>
                </a:cubicBezTo>
                <a:cubicBezTo>
                  <a:pt x="8053" y="11500"/>
                  <a:pt x="8141" y="11471"/>
                  <a:pt x="8159" y="11438"/>
                </a:cubicBezTo>
                <a:cubicBezTo>
                  <a:pt x="8177" y="11404"/>
                  <a:pt x="8243" y="11375"/>
                  <a:pt x="8314" y="11375"/>
                </a:cubicBezTo>
                <a:cubicBezTo>
                  <a:pt x="8385" y="11375"/>
                  <a:pt x="8483" y="11353"/>
                  <a:pt x="8533" y="11322"/>
                </a:cubicBezTo>
                <a:cubicBezTo>
                  <a:pt x="8583" y="11292"/>
                  <a:pt x="8720" y="11218"/>
                  <a:pt x="8825" y="11165"/>
                </a:cubicBezTo>
                <a:cubicBezTo>
                  <a:pt x="8931" y="11113"/>
                  <a:pt x="9027" y="11027"/>
                  <a:pt x="9044" y="10977"/>
                </a:cubicBezTo>
                <a:cubicBezTo>
                  <a:pt x="9061" y="10927"/>
                  <a:pt x="9121" y="10893"/>
                  <a:pt x="9181" y="10893"/>
                </a:cubicBezTo>
                <a:cubicBezTo>
                  <a:pt x="9315" y="10893"/>
                  <a:pt x="9865" y="10304"/>
                  <a:pt x="9865" y="10160"/>
                </a:cubicBezTo>
                <a:cubicBezTo>
                  <a:pt x="9865" y="10102"/>
                  <a:pt x="9891" y="10034"/>
                  <a:pt x="9920" y="10013"/>
                </a:cubicBezTo>
                <a:cubicBezTo>
                  <a:pt x="9949" y="9993"/>
                  <a:pt x="9975" y="9930"/>
                  <a:pt x="9975" y="9877"/>
                </a:cubicBezTo>
                <a:cubicBezTo>
                  <a:pt x="9975" y="9796"/>
                  <a:pt x="9931" y="9788"/>
                  <a:pt x="9674" y="9825"/>
                </a:cubicBezTo>
                <a:cubicBezTo>
                  <a:pt x="9313" y="9876"/>
                  <a:pt x="8148" y="9989"/>
                  <a:pt x="7812" y="10003"/>
                </a:cubicBezTo>
                <a:cubicBezTo>
                  <a:pt x="7651" y="10009"/>
                  <a:pt x="7581" y="9991"/>
                  <a:pt x="7584" y="9940"/>
                </a:cubicBezTo>
                <a:cubicBezTo>
                  <a:pt x="7587" y="9898"/>
                  <a:pt x="7589" y="9706"/>
                  <a:pt x="7593" y="9510"/>
                </a:cubicBezTo>
                <a:cubicBezTo>
                  <a:pt x="7604" y="9029"/>
                  <a:pt x="7705" y="8884"/>
                  <a:pt x="8095" y="8819"/>
                </a:cubicBezTo>
                <a:cubicBezTo>
                  <a:pt x="8259" y="8792"/>
                  <a:pt x="8531" y="8739"/>
                  <a:pt x="8697" y="8704"/>
                </a:cubicBezTo>
                <a:cubicBezTo>
                  <a:pt x="8864" y="8669"/>
                  <a:pt x="9105" y="8628"/>
                  <a:pt x="9236" y="8610"/>
                </a:cubicBezTo>
                <a:cubicBezTo>
                  <a:pt x="9366" y="8591"/>
                  <a:pt x="9491" y="8556"/>
                  <a:pt x="9518" y="8526"/>
                </a:cubicBezTo>
                <a:cubicBezTo>
                  <a:pt x="9546" y="8496"/>
                  <a:pt x="9616" y="8474"/>
                  <a:pt x="9664" y="8474"/>
                </a:cubicBezTo>
                <a:cubicBezTo>
                  <a:pt x="9759" y="8474"/>
                  <a:pt x="10146" y="8084"/>
                  <a:pt x="10102" y="8034"/>
                </a:cubicBezTo>
                <a:cubicBezTo>
                  <a:pt x="10088" y="8017"/>
                  <a:pt x="10180" y="7896"/>
                  <a:pt x="10312" y="7772"/>
                </a:cubicBezTo>
                <a:cubicBezTo>
                  <a:pt x="10745" y="7364"/>
                  <a:pt x="10759" y="7369"/>
                  <a:pt x="8880" y="7405"/>
                </a:cubicBezTo>
                <a:cubicBezTo>
                  <a:pt x="7241" y="7437"/>
                  <a:pt x="6435" y="7495"/>
                  <a:pt x="6188" y="7594"/>
                </a:cubicBezTo>
                <a:cubicBezTo>
                  <a:pt x="6075" y="7639"/>
                  <a:pt x="6070" y="7666"/>
                  <a:pt x="6097" y="7950"/>
                </a:cubicBezTo>
                <a:cubicBezTo>
                  <a:pt x="6113" y="8120"/>
                  <a:pt x="6142" y="9048"/>
                  <a:pt x="6170" y="10013"/>
                </a:cubicBezTo>
                <a:cubicBezTo>
                  <a:pt x="6198" y="10978"/>
                  <a:pt x="6235" y="12157"/>
                  <a:pt x="6252" y="12632"/>
                </a:cubicBezTo>
                <a:cubicBezTo>
                  <a:pt x="6281" y="13425"/>
                  <a:pt x="6284" y="13497"/>
                  <a:pt x="6198" y="13532"/>
                </a:cubicBezTo>
                <a:cubicBezTo>
                  <a:pt x="6023" y="13603"/>
                  <a:pt x="5860" y="13819"/>
                  <a:pt x="5860" y="13983"/>
                </a:cubicBezTo>
                <a:cubicBezTo>
                  <a:pt x="5860" y="14271"/>
                  <a:pt x="6042" y="14776"/>
                  <a:pt x="6225" y="15020"/>
                </a:cubicBezTo>
                <a:cubicBezTo>
                  <a:pt x="6327" y="15156"/>
                  <a:pt x="6325" y="15162"/>
                  <a:pt x="6690" y="14957"/>
                </a:cubicBezTo>
                <a:cubicBezTo>
                  <a:pt x="7040" y="14761"/>
                  <a:pt x="7460" y="14533"/>
                  <a:pt x="7657" y="14444"/>
                </a:cubicBezTo>
                <a:cubicBezTo>
                  <a:pt x="7730" y="14411"/>
                  <a:pt x="7826" y="14358"/>
                  <a:pt x="7876" y="14328"/>
                </a:cubicBezTo>
                <a:cubicBezTo>
                  <a:pt x="7927" y="14299"/>
                  <a:pt x="8005" y="14276"/>
                  <a:pt x="8050" y="14276"/>
                </a:cubicBezTo>
                <a:cubicBezTo>
                  <a:pt x="8128" y="14276"/>
                  <a:pt x="8185" y="14255"/>
                  <a:pt x="8433" y="14108"/>
                </a:cubicBezTo>
                <a:cubicBezTo>
                  <a:pt x="8498" y="14070"/>
                  <a:pt x="8595" y="14035"/>
                  <a:pt x="8652" y="14035"/>
                </a:cubicBezTo>
                <a:cubicBezTo>
                  <a:pt x="8708" y="14035"/>
                  <a:pt x="8771" y="14006"/>
                  <a:pt x="8789" y="13972"/>
                </a:cubicBezTo>
                <a:cubicBezTo>
                  <a:pt x="8807" y="13939"/>
                  <a:pt x="8875" y="13920"/>
                  <a:pt x="8944" y="13920"/>
                </a:cubicBezTo>
                <a:cubicBezTo>
                  <a:pt x="9013" y="13920"/>
                  <a:pt x="9090" y="13890"/>
                  <a:pt x="9108" y="13857"/>
                </a:cubicBezTo>
                <a:cubicBezTo>
                  <a:pt x="9126" y="13824"/>
                  <a:pt x="9194" y="13794"/>
                  <a:pt x="9263" y="13794"/>
                </a:cubicBezTo>
                <a:cubicBezTo>
                  <a:pt x="9332" y="13794"/>
                  <a:pt x="9400" y="13765"/>
                  <a:pt x="9418" y="13731"/>
                </a:cubicBezTo>
                <a:cubicBezTo>
                  <a:pt x="9436" y="13698"/>
                  <a:pt x="9517" y="13679"/>
                  <a:pt x="9601" y="13679"/>
                </a:cubicBezTo>
                <a:cubicBezTo>
                  <a:pt x="9684" y="13679"/>
                  <a:pt x="9774" y="13649"/>
                  <a:pt x="9792" y="13616"/>
                </a:cubicBezTo>
                <a:cubicBezTo>
                  <a:pt x="9810" y="13583"/>
                  <a:pt x="9889" y="13553"/>
                  <a:pt x="9975" y="13553"/>
                </a:cubicBezTo>
                <a:cubicBezTo>
                  <a:pt x="10060" y="13553"/>
                  <a:pt x="10176" y="13519"/>
                  <a:pt x="10230" y="13480"/>
                </a:cubicBezTo>
                <a:cubicBezTo>
                  <a:pt x="10284" y="13441"/>
                  <a:pt x="10366" y="13428"/>
                  <a:pt x="10413" y="13449"/>
                </a:cubicBezTo>
                <a:cubicBezTo>
                  <a:pt x="10482" y="13479"/>
                  <a:pt x="10492" y="13518"/>
                  <a:pt x="10449" y="13648"/>
                </a:cubicBezTo>
                <a:cubicBezTo>
                  <a:pt x="10409" y="13768"/>
                  <a:pt x="10416" y="13855"/>
                  <a:pt x="10476" y="13993"/>
                </a:cubicBezTo>
                <a:cubicBezTo>
                  <a:pt x="10520" y="14094"/>
                  <a:pt x="10549" y="14232"/>
                  <a:pt x="10549" y="14297"/>
                </a:cubicBezTo>
                <a:cubicBezTo>
                  <a:pt x="10549" y="14361"/>
                  <a:pt x="10601" y="14485"/>
                  <a:pt x="10659" y="14569"/>
                </a:cubicBezTo>
                <a:cubicBezTo>
                  <a:pt x="10717" y="14654"/>
                  <a:pt x="10768" y="14752"/>
                  <a:pt x="10768" y="14789"/>
                </a:cubicBezTo>
                <a:cubicBezTo>
                  <a:pt x="10769" y="14826"/>
                  <a:pt x="10826" y="14888"/>
                  <a:pt x="10896" y="14925"/>
                </a:cubicBezTo>
                <a:cubicBezTo>
                  <a:pt x="11016" y="14989"/>
                  <a:pt x="11036" y="14973"/>
                  <a:pt x="11206" y="14653"/>
                </a:cubicBezTo>
                <a:cubicBezTo>
                  <a:pt x="11306" y="14466"/>
                  <a:pt x="11431" y="14200"/>
                  <a:pt x="11489" y="14067"/>
                </a:cubicBezTo>
                <a:cubicBezTo>
                  <a:pt x="11703" y="13578"/>
                  <a:pt x="11839" y="13538"/>
                  <a:pt x="13268" y="13459"/>
                </a:cubicBezTo>
                <a:cubicBezTo>
                  <a:pt x="13616" y="13440"/>
                  <a:pt x="13927" y="13397"/>
                  <a:pt x="13962" y="13365"/>
                </a:cubicBezTo>
                <a:cubicBezTo>
                  <a:pt x="14008" y="13322"/>
                  <a:pt x="14076" y="13419"/>
                  <a:pt x="14217" y="13742"/>
                </a:cubicBezTo>
                <a:cubicBezTo>
                  <a:pt x="14446" y="14266"/>
                  <a:pt x="14800" y="14866"/>
                  <a:pt x="14910" y="14915"/>
                </a:cubicBezTo>
                <a:cubicBezTo>
                  <a:pt x="14954" y="14934"/>
                  <a:pt x="15050" y="14925"/>
                  <a:pt x="15120" y="14904"/>
                </a:cubicBezTo>
                <a:cubicBezTo>
                  <a:pt x="15218" y="14876"/>
                  <a:pt x="15253" y="14901"/>
                  <a:pt x="15285" y="14999"/>
                </a:cubicBezTo>
                <a:cubicBezTo>
                  <a:pt x="15322" y="15116"/>
                  <a:pt x="15342" y="15105"/>
                  <a:pt x="15531" y="14831"/>
                </a:cubicBezTo>
                <a:cubicBezTo>
                  <a:pt x="15644" y="14667"/>
                  <a:pt x="15779" y="14512"/>
                  <a:pt x="15832" y="14496"/>
                </a:cubicBezTo>
                <a:cubicBezTo>
                  <a:pt x="15885" y="14480"/>
                  <a:pt x="15956" y="14392"/>
                  <a:pt x="15987" y="14297"/>
                </a:cubicBezTo>
                <a:cubicBezTo>
                  <a:pt x="16018" y="14202"/>
                  <a:pt x="16098" y="14028"/>
                  <a:pt x="16170" y="13909"/>
                </a:cubicBezTo>
                <a:cubicBezTo>
                  <a:pt x="16250" y="13775"/>
                  <a:pt x="16319" y="13565"/>
                  <a:pt x="16343" y="13344"/>
                </a:cubicBezTo>
                <a:cubicBezTo>
                  <a:pt x="16380" y="13000"/>
                  <a:pt x="16384" y="12986"/>
                  <a:pt x="16562" y="12935"/>
                </a:cubicBezTo>
                <a:cubicBezTo>
                  <a:pt x="17032" y="12801"/>
                  <a:pt x="17683" y="12713"/>
                  <a:pt x="18012" y="12726"/>
                </a:cubicBezTo>
                <a:cubicBezTo>
                  <a:pt x="18031" y="12671"/>
                  <a:pt x="18132" y="12629"/>
                  <a:pt x="18195" y="12674"/>
                </a:cubicBezTo>
                <a:cubicBezTo>
                  <a:pt x="18226" y="12695"/>
                  <a:pt x="18239" y="12737"/>
                  <a:pt x="18222" y="12768"/>
                </a:cubicBezTo>
                <a:cubicBezTo>
                  <a:pt x="18222" y="12769"/>
                  <a:pt x="18223" y="12778"/>
                  <a:pt x="18222" y="12778"/>
                </a:cubicBezTo>
                <a:cubicBezTo>
                  <a:pt x="18236" y="12822"/>
                  <a:pt x="18275" y="13078"/>
                  <a:pt x="18304" y="13344"/>
                </a:cubicBezTo>
                <a:cubicBezTo>
                  <a:pt x="18334" y="13610"/>
                  <a:pt x="18377" y="13948"/>
                  <a:pt x="18405" y="14098"/>
                </a:cubicBezTo>
                <a:cubicBezTo>
                  <a:pt x="18433" y="14248"/>
                  <a:pt x="18469" y="14448"/>
                  <a:pt x="18487" y="14548"/>
                </a:cubicBezTo>
                <a:cubicBezTo>
                  <a:pt x="18505" y="14648"/>
                  <a:pt x="18547" y="14789"/>
                  <a:pt x="18578" y="14863"/>
                </a:cubicBezTo>
                <a:lnTo>
                  <a:pt x="18633" y="14999"/>
                </a:lnTo>
                <a:lnTo>
                  <a:pt x="18779" y="14883"/>
                </a:lnTo>
                <a:cubicBezTo>
                  <a:pt x="18859" y="14818"/>
                  <a:pt x="18948" y="14768"/>
                  <a:pt x="18980" y="14768"/>
                </a:cubicBezTo>
                <a:cubicBezTo>
                  <a:pt x="19011" y="14768"/>
                  <a:pt x="19043" y="14665"/>
                  <a:pt x="19043" y="14548"/>
                </a:cubicBezTo>
                <a:cubicBezTo>
                  <a:pt x="19043" y="14428"/>
                  <a:pt x="19082" y="14295"/>
                  <a:pt x="19135" y="14234"/>
                </a:cubicBezTo>
                <a:cubicBezTo>
                  <a:pt x="19376" y="13954"/>
                  <a:pt x="19404" y="13766"/>
                  <a:pt x="19463" y="12129"/>
                </a:cubicBezTo>
                <a:cubicBezTo>
                  <a:pt x="19494" y="11264"/>
                  <a:pt x="19537" y="10342"/>
                  <a:pt x="19563" y="10076"/>
                </a:cubicBezTo>
                <a:cubicBezTo>
                  <a:pt x="19693" y="8757"/>
                  <a:pt x="19720" y="8576"/>
                  <a:pt x="19773" y="8515"/>
                </a:cubicBezTo>
                <a:cubicBezTo>
                  <a:pt x="19809" y="8474"/>
                  <a:pt x="19829" y="8495"/>
                  <a:pt x="19846" y="8578"/>
                </a:cubicBezTo>
                <a:cubicBezTo>
                  <a:pt x="19879" y="8490"/>
                  <a:pt x="19917" y="8739"/>
                  <a:pt x="19928" y="9416"/>
                </a:cubicBezTo>
                <a:cubicBezTo>
                  <a:pt x="19933" y="9667"/>
                  <a:pt x="19925" y="9881"/>
                  <a:pt x="19919" y="10045"/>
                </a:cubicBezTo>
                <a:cubicBezTo>
                  <a:pt x="19953" y="10965"/>
                  <a:pt x="20007" y="11829"/>
                  <a:pt x="20065" y="12223"/>
                </a:cubicBezTo>
                <a:cubicBezTo>
                  <a:pt x="20139" y="12721"/>
                  <a:pt x="20134" y="12705"/>
                  <a:pt x="20357" y="12705"/>
                </a:cubicBezTo>
                <a:cubicBezTo>
                  <a:pt x="20472" y="12705"/>
                  <a:pt x="20658" y="12649"/>
                  <a:pt x="20768" y="12579"/>
                </a:cubicBezTo>
                <a:cubicBezTo>
                  <a:pt x="21147" y="12337"/>
                  <a:pt x="21117" y="12429"/>
                  <a:pt x="21306" y="10966"/>
                </a:cubicBezTo>
                <a:cubicBezTo>
                  <a:pt x="21319" y="10863"/>
                  <a:pt x="21315" y="10789"/>
                  <a:pt x="21324" y="10684"/>
                </a:cubicBezTo>
                <a:cubicBezTo>
                  <a:pt x="21301" y="10610"/>
                  <a:pt x="21317" y="10536"/>
                  <a:pt x="21343" y="10485"/>
                </a:cubicBezTo>
                <a:cubicBezTo>
                  <a:pt x="21346" y="10430"/>
                  <a:pt x="21361" y="10340"/>
                  <a:pt x="21361" y="10306"/>
                </a:cubicBezTo>
                <a:cubicBezTo>
                  <a:pt x="21361" y="10184"/>
                  <a:pt x="21378" y="9862"/>
                  <a:pt x="21406" y="9594"/>
                </a:cubicBezTo>
                <a:cubicBezTo>
                  <a:pt x="21435" y="9326"/>
                  <a:pt x="21493" y="8701"/>
                  <a:pt x="21525" y="8201"/>
                </a:cubicBezTo>
                <a:cubicBezTo>
                  <a:pt x="21593" y="7135"/>
                  <a:pt x="21552" y="6957"/>
                  <a:pt x="21206" y="6693"/>
                </a:cubicBezTo>
                <a:cubicBezTo>
                  <a:pt x="21019" y="6551"/>
                  <a:pt x="20937" y="6536"/>
                  <a:pt x="20558" y="6536"/>
                </a:cubicBezTo>
                <a:close/>
                <a:moveTo>
                  <a:pt x="4674" y="7604"/>
                </a:moveTo>
                <a:cubicBezTo>
                  <a:pt x="4223" y="7630"/>
                  <a:pt x="4192" y="7913"/>
                  <a:pt x="3962" y="10286"/>
                </a:cubicBezTo>
                <a:cubicBezTo>
                  <a:pt x="3856" y="11384"/>
                  <a:pt x="3785" y="11812"/>
                  <a:pt x="3652" y="12097"/>
                </a:cubicBezTo>
                <a:cubicBezTo>
                  <a:pt x="3561" y="12292"/>
                  <a:pt x="3501" y="12250"/>
                  <a:pt x="3351" y="11909"/>
                </a:cubicBezTo>
                <a:cubicBezTo>
                  <a:pt x="3276" y="11738"/>
                  <a:pt x="3103" y="11398"/>
                  <a:pt x="2968" y="11155"/>
                </a:cubicBezTo>
                <a:cubicBezTo>
                  <a:pt x="2832" y="10912"/>
                  <a:pt x="2584" y="10459"/>
                  <a:pt x="2411" y="10149"/>
                </a:cubicBezTo>
                <a:cubicBezTo>
                  <a:pt x="1936" y="9298"/>
                  <a:pt x="1753" y="8957"/>
                  <a:pt x="1590" y="8589"/>
                </a:cubicBezTo>
                <a:cubicBezTo>
                  <a:pt x="1417" y="8196"/>
                  <a:pt x="1328" y="8130"/>
                  <a:pt x="833" y="8065"/>
                </a:cubicBezTo>
                <a:cubicBezTo>
                  <a:pt x="270" y="7991"/>
                  <a:pt x="32" y="8022"/>
                  <a:pt x="3" y="8212"/>
                </a:cubicBezTo>
                <a:cubicBezTo>
                  <a:pt x="-7" y="8275"/>
                  <a:pt x="9" y="8351"/>
                  <a:pt x="39" y="8453"/>
                </a:cubicBezTo>
                <a:cubicBezTo>
                  <a:pt x="108" y="8681"/>
                  <a:pt x="720" y="10113"/>
                  <a:pt x="851" y="10348"/>
                </a:cubicBezTo>
                <a:cubicBezTo>
                  <a:pt x="879" y="10398"/>
                  <a:pt x="1086" y="10796"/>
                  <a:pt x="1307" y="11228"/>
                </a:cubicBezTo>
                <a:cubicBezTo>
                  <a:pt x="1529" y="11661"/>
                  <a:pt x="1762" y="12107"/>
                  <a:pt x="1827" y="12223"/>
                </a:cubicBezTo>
                <a:cubicBezTo>
                  <a:pt x="1892" y="12340"/>
                  <a:pt x="2063" y="12633"/>
                  <a:pt x="2201" y="12883"/>
                </a:cubicBezTo>
                <a:cubicBezTo>
                  <a:pt x="2339" y="13133"/>
                  <a:pt x="2624" y="13652"/>
                  <a:pt x="2840" y="14035"/>
                </a:cubicBezTo>
                <a:lnTo>
                  <a:pt x="3232" y="14737"/>
                </a:lnTo>
                <a:lnTo>
                  <a:pt x="3205" y="15062"/>
                </a:lnTo>
                <a:cubicBezTo>
                  <a:pt x="3160" y="15498"/>
                  <a:pt x="3071" y="16852"/>
                  <a:pt x="3032" y="17764"/>
                </a:cubicBezTo>
                <a:lnTo>
                  <a:pt x="3004" y="18486"/>
                </a:lnTo>
                <a:lnTo>
                  <a:pt x="3114" y="18371"/>
                </a:lnTo>
                <a:cubicBezTo>
                  <a:pt x="3227" y="18255"/>
                  <a:pt x="3229" y="18253"/>
                  <a:pt x="3342" y="18382"/>
                </a:cubicBezTo>
                <a:cubicBezTo>
                  <a:pt x="3431" y="18484"/>
                  <a:pt x="3475" y="18500"/>
                  <a:pt x="3533" y="18445"/>
                </a:cubicBezTo>
                <a:cubicBezTo>
                  <a:pt x="3574" y="18406"/>
                  <a:pt x="3679" y="18374"/>
                  <a:pt x="3762" y="18382"/>
                </a:cubicBezTo>
                <a:cubicBezTo>
                  <a:pt x="3886" y="18393"/>
                  <a:pt x="3925" y="18360"/>
                  <a:pt x="3999" y="18183"/>
                </a:cubicBezTo>
                <a:cubicBezTo>
                  <a:pt x="4106" y="17923"/>
                  <a:pt x="4157" y="17880"/>
                  <a:pt x="4254" y="17973"/>
                </a:cubicBezTo>
                <a:cubicBezTo>
                  <a:pt x="4315" y="18031"/>
                  <a:pt x="4337" y="18008"/>
                  <a:pt x="4364" y="17868"/>
                </a:cubicBezTo>
                <a:cubicBezTo>
                  <a:pt x="4382" y="17774"/>
                  <a:pt x="4412" y="17627"/>
                  <a:pt x="4437" y="17544"/>
                </a:cubicBezTo>
                <a:cubicBezTo>
                  <a:pt x="4477" y="17406"/>
                  <a:pt x="4657" y="16377"/>
                  <a:pt x="4729" y="15858"/>
                </a:cubicBezTo>
                <a:cubicBezTo>
                  <a:pt x="4765" y="15595"/>
                  <a:pt x="4848" y="14835"/>
                  <a:pt x="4911" y="14192"/>
                </a:cubicBezTo>
                <a:cubicBezTo>
                  <a:pt x="4937" y="13926"/>
                  <a:pt x="4982" y="13455"/>
                  <a:pt x="5011" y="13155"/>
                </a:cubicBezTo>
                <a:cubicBezTo>
                  <a:pt x="5166" y="11587"/>
                  <a:pt x="5345" y="10490"/>
                  <a:pt x="5659" y="9071"/>
                </a:cubicBezTo>
                <a:cubicBezTo>
                  <a:pt x="5886" y="8046"/>
                  <a:pt x="5658" y="7618"/>
                  <a:pt x="4893" y="7604"/>
                </a:cubicBezTo>
                <a:cubicBezTo>
                  <a:pt x="4809" y="7603"/>
                  <a:pt x="4738" y="7601"/>
                  <a:pt x="4674" y="7604"/>
                </a:cubicBezTo>
                <a:close/>
                <a:moveTo>
                  <a:pt x="12958" y="10422"/>
                </a:moveTo>
                <a:cubicBezTo>
                  <a:pt x="12976" y="10431"/>
                  <a:pt x="12998" y="10456"/>
                  <a:pt x="13013" y="10505"/>
                </a:cubicBezTo>
                <a:cubicBezTo>
                  <a:pt x="13030" y="10567"/>
                  <a:pt x="13075" y="10699"/>
                  <a:pt x="13113" y="10799"/>
                </a:cubicBezTo>
                <a:cubicBezTo>
                  <a:pt x="13151" y="10899"/>
                  <a:pt x="13221" y="11114"/>
                  <a:pt x="13268" y="11281"/>
                </a:cubicBezTo>
                <a:cubicBezTo>
                  <a:pt x="13316" y="11447"/>
                  <a:pt x="13403" y="11703"/>
                  <a:pt x="13460" y="11846"/>
                </a:cubicBezTo>
                <a:cubicBezTo>
                  <a:pt x="13517" y="11989"/>
                  <a:pt x="13550" y="12129"/>
                  <a:pt x="13533" y="12160"/>
                </a:cubicBezTo>
                <a:cubicBezTo>
                  <a:pt x="13497" y="12227"/>
                  <a:pt x="13168" y="12231"/>
                  <a:pt x="12803" y="12160"/>
                </a:cubicBezTo>
                <a:cubicBezTo>
                  <a:pt x="12345" y="12072"/>
                  <a:pt x="12328" y="12042"/>
                  <a:pt x="12502" y="11605"/>
                </a:cubicBezTo>
                <a:cubicBezTo>
                  <a:pt x="12558" y="11464"/>
                  <a:pt x="12659" y="11141"/>
                  <a:pt x="12730" y="10893"/>
                </a:cubicBezTo>
                <a:cubicBezTo>
                  <a:pt x="12829" y="10547"/>
                  <a:pt x="12903" y="10394"/>
                  <a:pt x="12958" y="10422"/>
                </a:cubicBezTo>
                <a:close/>
                <a:moveTo>
                  <a:pt x="20722" y="13312"/>
                </a:moveTo>
                <a:cubicBezTo>
                  <a:pt x="20521" y="13312"/>
                  <a:pt x="20316" y="13335"/>
                  <a:pt x="20266" y="13365"/>
                </a:cubicBezTo>
                <a:cubicBezTo>
                  <a:pt x="20216" y="13394"/>
                  <a:pt x="20108" y="13458"/>
                  <a:pt x="20029" y="13501"/>
                </a:cubicBezTo>
                <a:cubicBezTo>
                  <a:pt x="19894" y="13573"/>
                  <a:pt x="19883" y="13603"/>
                  <a:pt x="19883" y="13941"/>
                </a:cubicBezTo>
                <a:cubicBezTo>
                  <a:pt x="19883" y="14332"/>
                  <a:pt x="19970" y="14974"/>
                  <a:pt x="20047" y="15145"/>
                </a:cubicBezTo>
                <a:cubicBezTo>
                  <a:pt x="20073" y="15203"/>
                  <a:pt x="20093" y="15280"/>
                  <a:pt x="20093" y="15323"/>
                </a:cubicBezTo>
                <a:cubicBezTo>
                  <a:pt x="20093" y="15367"/>
                  <a:pt x="20120" y="15438"/>
                  <a:pt x="20157" y="15480"/>
                </a:cubicBezTo>
                <a:cubicBezTo>
                  <a:pt x="20288" y="15636"/>
                  <a:pt x="20972" y="15453"/>
                  <a:pt x="21142" y="15219"/>
                </a:cubicBezTo>
                <a:cubicBezTo>
                  <a:pt x="21208" y="15127"/>
                  <a:pt x="21334" y="14638"/>
                  <a:pt x="21388" y="14224"/>
                </a:cubicBezTo>
                <a:cubicBezTo>
                  <a:pt x="21408" y="14074"/>
                  <a:pt x="21428" y="13896"/>
                  <a:pt x="21443" y="13836"/>
                </a:cubicBezTo>
                <a:cubicBezTo>
                  <a:pt x="21461" y="13764"/>
                  <a:pt x="21406" y="13660"/>
                  <a:pt x="21279" y="13522"/>
                </a:cubicBezTo>
                <a:cubicBezTo>
                  <a:pt x="21097" y="13325"/>
                  <a:pt x="21067" y="13312"/>
                  <a:pt x="20722" y="13312"/>
                </a:cubicBezTo>
                <a:close/>
                <a:moveTo>
                  <a:pt x="19509" y="15166"/>
                </a:moveTo>
                <a:cubicBezTo>
                  <a:pt x="19502" y="15175"/>
                  <a:pt x="19498" y="15194"/>
                  <a:pt x="19490" y="15219"/>
                </a:cubicBezTo>
                <a:cubicBezTo>
                  <a:pt x="19330" y="15764"/>
                  <a:pt x="19306" y="15783"/>
                  <a:pt x="19089" y="15606"/>
                </a:cubicBezTo>
                <a:cubicBezTo>
                  <a:pt x="18969" y="15508"/>
                  <a:pt x="18914" y="15493"/>
                  <a:pt x="18870" y="15543"/>
                </a:cubicBezTo>
                <a:cubicBezTo>
                  <a:pt x="18838" y="15581"/>
                  <a:pt x="18699" y="15606"/>
                  <a:pt x="18560" y="15606"/>
                </a:cubicBezTo>
                <a:cubicBezTo>
                  <a:pt x="18383" y="15606"/>
                  <a:pt x="18304" y="15633"/>
                  <a:pt x="18304" y="15690"/>
                </a:cubicBezTo>
                <a:cubicBezTo>
                  <a:pt x="18304" y="15735"/>
                  <a:pt x="18253" y="15818"/>
                  <a:pt x="18195" y="15878"/>
                </a:cubicBezTo>
                <a:cubicBezTo>
                  <a:pt x="18137" y="15939"/>
                  <a:pt x="18095" y="16019"/>
                  <a:pt x="18095" y="16057"/>
                </a:cubicBezTo>
                <a:cubicBezTo>
                  <a:pt x="18095" y="16095"/>
                  <a:pt x="18001" y="16241"/>
                  <a:pt x="17885" y="16371"/>
                </a:cubicBezTo>
                <a:cubicBezTo>
                  <a:pt x="17769" y="16501"/>
                  <a:pt x="17666" y="16636"/>
                  <a:pt x="17666" y="16674"/>
                </a:cubicBezTo>
                <a:cubicBezTo>
                  <a:pt x="17666" y="16754"/>
                  <a:pt x="16641" y="17910"/>
                  <a:pt x="16571" y="17910"/>
                </a:cubicBezTo>
                <a:cubicBezTo>
                  <a:pt x="16546" y="17910"/>
                  <a:pt x="16449" y="17989"/>
                  <a:pt x="16352" y="18088"/>
                </a:cubicBezTo>
                <a:cubicBezTo>
                  <a:pt x="16255" y="18188"/>
                  <a:pt x="16191" y="18277"/>
                  <a:pt x="16215" y="18277"/>
                </a:cubicBezTo>
                <a:cubicBezTo>
                  <a:pt x="16281" y="18277"/>
                  <a:pt x="16082" y="18516"/>
                  <a:pt x="16014" y="18518"/>
                </a:cubicBezTo>
                <a:cubicBezTo>
                  <a:pt x="15877" y="18522"/>
                  <a:pt x="15458" y="19083"/>
                  <a:pt x="15458" y="19261"/>
                </a:cubicBezTo>
                <a:cubicBezTo>
                  <a:pt x="15458" y="19389"/>
                  <a:pt x="15108" y="19740"/>
                  <a:pt x="15020" y="19701"/>
                </a:cubicBezTo>
                <a:cubicBezTo>
                  <a:pt x="14977" y="19682"/>
                  <a:pt x="14926" y="19716"/>
                  <a:pt x="14910" y="19764"/>
                </a:cubicBezTo>
                <a:cubicBezTo>
                  <a:pt x="14894" y="19812"/>
                  <a:pt x="14823" y="19848"/>
                  <a:pt x="14755" y="19848"/>
                </a:cubicBezTo>
                <a:cubicBezTo>
                  <a:pt x="14688" y="19848"/>
                  <a:pt x="14541" y="19897"/>
                  <a:pt x="14427" y="19963"/>
                </a:cubicBezTo>
                <a:cubicBezTo>
                  <a:pt x="14313" y="20030"/>
                  <a:pt x="14180" y="20089"/>
                  <a:pt x="14126" y="20089"/>
                </a:cubicBezTo>
                <a:cubicBezTo>
                  <a:pt x="14071" y="20089"/>
                  <a:pt x="13956" y="20133"/>
                  <a:pt x="13880" y="20194"/>
                </a:cubicBezTo>
                <a:cubicBezTo>
                  <a:pt x="13774" y="20277"/>
                  <a:pt x="13625" y="20318"/>
                  <a:pt x="13268" y="20330"/>
                </a:cubicBezTo>
                <a:cubicBezTo>
                  <a:pt x="12819" y="20344"/>
                  <a:pt x="12785" y="20355"/>
                  <a:pt x="12566" y="20550"/>
                </a:cubicBezTo>
                <a:cubicBezTo>
                  <a:pt x="12313" y="20774"/>
                  <a:pt x="12004" y="20869"/>
                  <a:pt x="11909" y="20759"/>
                </a:cubicBezTo>
                <a:cubicBezTo>
                  <a:pt x="11876" y="20722"/>
                  <a:pt x="11800" y="20696"/>
                  <a:pt x="11735" y="20696"/>
                </a:cubicBezTo>
                <a:cubicBezTo>
                  <a:pt x="11671" y="20696"/>
                  <a:pt x="11598" y="20667"/>
                  <a:pt x="11580" y="20634"/>
                </a:cubicBezTo>
                <a:cubicBezTo>
                  <a:pt x="11562" y="20600"/>
                  <a:pt x="11446" y="20571"/>
                  <a:pt x="11316" y="20571"/>
                </a:cubicBezTo>
                <a:cubicBezTo>
                  <a:pt x="11185" y="20571"/>
                  <a:pt x="11027" y="20544"/>
                  <a:pt x="10969" y="20508"/>
                </a:cubicBezTo>
                <a:cubicBezTo>
                  <a:pt x="10829" y="20422"/>
                  <a:pt x="10195" y="20422"/>
                  <a:pt x="10121" y="20508"/>
                </a:cubicBezTo>
                <a:cubicBezTo>
                  <a:pt x="10052" y="20587"/>
                  <a:pt x="9677" y="20593"/>
                  <a:pt x="9637" y="20518"/>
                </a:cubicBezTo>
                <a:cubicBezTo>
                  <a:pt x="9622" y="20490"/>
                  <a:pt x="9530" y="20469"/>
                  <a:pt x="9436" y="20466"/>
                </a:cubicBezTo>
                <a:cubicBezTo>
                  <a:pt x="9261" y="20460"/>
                  <a:pt x="9215" y="20435"/>
                  <a:pt x="8825" y="20215"/>
                </a:cubicBezTo>
                <a:cubicBezTo>
                  <a:pt x="8699" y="20143"/>
                  <a:pt x="8551" y="20089"/>
                  <a:pt x="8497" y="20089"/>
                </a:cubicBezTo>
                <a:cubicBezTo>
                  <a:pt x="8442" y="20089"/>
                  <a:pt x="8308" y="20030"/>
                  <a:pt x="8205" y="19963"/>
                </a:cubicBezTo>
                <a:cubicBezTo>
                  <a:pt x="8087" y="19887"/>
                  <a:pt x="7923" y="19848"/>
                  <a:pt x="7758" y="19848"/>
                </a:cubicBezTo>
                <a:cubicBezTo>
                  <a:pt x="7613" y="19848"/>
                  <a:pt x="7452" y="19825"/>
                  <a:pt x="7402" y="19796"/>
                </a:cubicBezTo>
                <a:cubicBezTo>
                  <a:pt x="7351" y="19766"/>
                  <a:pt x="7207" y="19680"/>
                  <a:pt x="7073" y="19607"/>
                </a:cubicBezTo>
                <a:cubicBezTo>
                  <a:pt x="6940" y="19534"/>
                  <a:pt x="6683" y="19317"/>
                  <a:pt x="6508" y="19125"/>
                </a:cubicBezTo>
                <a:cubicBezTo>
                  <a:pt x="6332" y="18934"/>
                  <a:pt x="6011" y="18630"/>
                  <a:pt x="5796" y="18445"/>
                </a:cubicBezTo>
                <a:cubicBezTo>
                  <a:pt x="5581" y="18259"/>
                  <a:pt x="5378" y="18058"/>
                  <a:pt x="5340" y="18005"/>
                </a:cubicBezTo>
                <a:cubicBezTo>
                  <a:pt x="5239" y="17864"/>
                  <a:pt x="5187" y="17889"/>
                  <a:pt x="5148" y="18088"/>
                </a:cubicBezTo>
                <a:cubicBezTo>
                  <a:pt x="5130" y="18186"/>
                  <a:pt x="5064" y="18336"/>
                  <a:pt x="4993" y="18424"/>
                </a:cubicBezTo>
                <a:cubicBezTo>
                  <a:pt x="4923" y="18511"/>
                  <a:pt x="4865" y="18608"/>
                  <a:pt x="4865" y="18633"/>
                </a:cubicBezTo>
                <a:cubicBezTo>
                  <a:pt x="4865" y="18703"/>
                  <a:pt x="5145" y="19000"/>
                  <a:pt x="5212" y="19000"/>
                </a:cubicBezTo>
                <a:cubicBezTo>
                  <a:pt x="5244" y="19000"/>
                  <a:pt x="5404" y="19134"/>
                  <a:pt x="5559" y="19293"/>
                </a:cubicBezTo>
                <a:cubicBezTo>
                  <a:pt x="5713" y="19452"/>
                  <a:pt x="5894" y="19615"/>
                  <a:pt x="5969" y="19659"/>
                </a:cubicBezTo>
                <a:cubicBezTo>
                  <a:pt x="6045" y="19704"/>
                  <a:pt x="6229" y="19831"/>
                  <a:pt x="6371" y="19953"/>
                </a:cubicBezTo>
                <a:cubicBezTo>
                  <a:pt x="6513" y="20074"/>
                  <a:pt x="6691" y="20209"/>
                  <a:pt x="6763" y="20246"/>
                </a:cubicBezTo>
                <a:cubicBezTo>
                  <a:pt x="6941" y="20337"/>
                  <a:pt x="7178" y="20457"/>
                  <a:pt x="7338" y="20529"/>
                </a:cubicBezTo>
                <a:cubicBezTo>
                  <a:pt x="7485" y="20595"/>
                  <a:pt x="7587" y="20653"/>
                  <a:pt x="7849" y="20822"/>
                </a:cubicBezTo>
                <a:cubicBezTo>
                  <a:pt x="7947" y="20885"/>
                  <a:pt x="8080" y="20937"/>
                  <a:pt x="8150" y="20937"/>
                </a:cubicBezTo>
                <a:cubicBezTo>
                  <a:pt x="8220" y="20937"/>
                  <a:pt x="8296" y="20967"/>
                  <a:pt x="8314" y="21000"/>
                </a:cubicBezTo>
                <a:cubicBezTo>
                  <a:pt x="8332" y="21033"/>
                  <a:pt x="8400" y="21052"/>
                  <a:pt x="8469" y="21052"/>
                </a:cubicBezTo>
                <a:cubicBezTo>
                  <a:pt x="8538" y="21052"/>
                  <a:pt x="8609" y="21077"/>
                  <a:pt x="8624" y="21105"/>
                </a:cubicBezTo>
                <a:cubicBezTo>
                  <a:pt x="8639" y="21132"/>
                  <a:pt x="8823" y="21189"/>
                  <a:pt x="9035" y="21231"/>
                </a:cubicBezTo>
                <a:cubicBezTo>
                  <a:pt x="9246" y="21272"/>
                  <a:pt x="9459" y="21336"/>
                  <a:pt x="9509" y="21367"/>
                </a:cubicBezTo>
                <a:cubicBezTo>
                  <a:pt x="9560" y="21397"/>
                  <a:pt x="9709" y="21419"/>
                  <a:pt x="9838" y="21419"/>
                </a:cubicBezTo>
                <a:cubicBezTo>
                  <a:pt x="9967" y="21419"/>
                  <a:pt x="10086" y="21440"/>
                  <a:pt x="10102" y="21471"/>
                </a:cubicBezTo>
                <a:cubicBezTo>
                  <a:pt x="10120" y="21505"/>
                  <a:pt x="10487" y="21528"/>
                  <a:pt x="10987" y="21513"/>
                </a:cubicBezTo>
                <a:cubicBezTo>
                  <a:pt x="11927" y="21486"/>
                  <a:pt x="12176" y="21458"/>
                  <a:pt x="12228" y="21398"/>
                </a:cubicBezTo>
                <a:cubicBezTo>
                  <a:pt x="12295" y="21321"/>
                  <a:pt x="12530" y="21355"/>
                  <a:pt x="12712" y="21471"/>
                </a:cubicBezTo>
                <a:cubicBezTo>
                  <a:pt x="12813" y="21536"/>
                  <a:pt x="12915" y="21595"/>
                  <a:pt x="12931" y="21597"/>
                </a:cubicBezTo>
                <a:cubicBezTo>
                  <a:pt x="12947" y="21599"/>
                  <a:pt x="13042" y="21504"/>
                  <a:pt x="13141" y="21388"/>
                </a:cubicBezTo>
                <a:cubicBezTo>
                  <a:pt x="13273" y="21231"/>
                  <a:pt x="13361" y="21178"/>
                  <a:pt x="13487" y="21178"/>
                </a:cubicBezTo>
                <a:cubicBezTo>
                  <a:pt x="13581" y="21178"/>
                  <a:pt x="13670" y="21149"/>
                  <a:pt x="13688" y="21115"/>
                </a:cubicBezTo>
                <a:cubicBezTo>
                  <a:pt x="13706" y="21082"/>
                  <a:pt x="13785" y="21052"/>
                  <a:pt x="13861" y="21052"/>
                </a:cubicBezTo>
                <a:cubicBezTo>
                  <a:pt x="14002" y="21052"/>
                  <a:pt x="14299" y="20959"/>
                  <a:pt x="14463" y="20864"/>
                </a:cubicBezTo>
                <a:cubicBezTo>
                  <a:pt x="14514" y="20835"/>
                  <a:pt x="14612" y="20812"/>
                  <a:pt x="14673" y="20812"/>
                </a:cubicBezTo>
                <a:cubicBezTo>
                  <a:pt x="14784" y="20812"/>
                  <a:pt x="15244" y="20550"/>
                  <a:pt x="15513" y="20330"/>
                </a:cubicBezTo>
                <a:cubicBezTo>
                  <a:pt x="15591" y="20266"/>
                  <a:pt x="15706" y="20215"/>
                  <a:pt x="15768" y="20215"/>
                </a:cubicBezTo>
                <a:cubicBezTo>
                  <a:pt x="15830" y="20215"/>
                  <a:pt x="16026" y="20096"/>
                  <a:pt x="16197" y="19963"/>
                </a:cubicBezTo>
                <a:cubicBezTo>
                  <a:pt x="16368" y="19830"/>
                  <a:pt x="16516" y="19722"/>
                  <a:pt x="16534" y="19722"/>
                </a:cubicBezTo>
                <a:cubicBezTo>
                  <a:pt x="16632" y="19722"/>
                  <a:pt x="17333" y="19084"/>
                  <a:pt x="17775" y="18581"/>
                </a:cubicBezTo>
                <a:cubicBezTo>
                  <a:pt x="18339" y="17940"/>
                  <a:pt x="19251" y="16569"/>
                  <a:pt x="19509" y="15983"/>
                </a:cubicBezTo>
                <a:cubicBezTo>
                  <a:pt x="19672" y="15613"/>
                  <a:pt x="19673" y="15600"/>
                  <a:pt x="19600" y="15355"/>
                </a:cubicBezTo>
                <a:cubicBezTo>
                  <a:pt x="19553" y="15197"/>
                  <a:pt x="19529" y="15140"/>
                  <a:pt x="19509" y="15166"/>
                </a:cubicBezTo>
                <a:close/>
              </a:path>
            </a:pathLst>
          </a:custGeom>
          <a:ln w="12700">
            <a:miter lim="400000"/>
          </a:ln>
        </p:spPr>
      </p:pic>
      <p:sp>
        <p:nvSpPr>
          <p:cNvPr id="10" name="Title Text"/>
          <p:cNvSpPr txBox="1"/>
          <p:nvPr>
            <p:ph type="title"/>
          </p:nvPr>
        </p:nvSpPr>
        <p:spPr>
          <a:xfrm>
            <a:off x="457200" y="0"/>
            <a:ext cx="8229600" cy="1417638"/>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a:r>
              <a:t>Title Text</a:t>
            </a:r>
          </a:p>
        </p:txBody>
      </p:sp>
      <p:sp>
        <p:nvSpPr>
          <p:cNvPr id="11"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12" name="Slide Number"/>
          <p:cNvSpPr txBox="1"/>
          <p:nvPr>
            <p:ph type="sldNum" sz="quarter" idx="2"/>
          </p:nvPr>
        </p:nvSpPr>
        <p:spPr>
          <a:xfrm>
            <a:off x="142113" y="6358262"/>
            <a:ext cx="471424" cy="474338"/>
          </a:xfrm>
          <a:prstGeom prst="rect">
            <a:avLst/>
          </a:prstGeom>
          <a:ln w="12700">
            <a:miter lim="400000"/>
          </a:ln>
        </p:spPr>
        <p:txBody>
          <a:bodyPr wrap="none" lIns="45719" rIns="45719" anchor="b">
            <a:spAutoFit/>
          </a:bodyPr>
          <a:lstStyle>
            <a:lvl1pPr algn="ctr">
              <a:spcBef>
                <a:spcPts val="0"/>
              </a:spcBef>
              <a:buClrTx/>
              <a:buSzTx/>
              <a:buNone/>
              <a:defRPr b="1" sz="26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5pPr>
      <a:lvl6pPr marL="0" marR="0" indent="45720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6pPr>
      <a:lvl7pPr marL="0" marR="0" indent="91440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7pPr>
      <a:lvl8pPr marL="0" marR="0" indent="137160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8pPr>
      <a:lvl9pPr marL="0" marR="0" indent="1828800" algn="l" defTabSz="914400" rtl="0" latinLnBrk="0">
        <a:lnSpc>
          <a:spcPct val="90000"/>
        </a:lnSpc>
        <a:spcBef>
          <a:spcPts val="0"/>
        </a:spcBef>
        <a:spcAft>
          <a:spcPts val="0"/>
        </a:spcAft>
        <a:buClrTx/>
        <a:buSzTx/>
        <a:buFontTx/>
        <a:buNone/>
        <a:tabLst/>
        <a:defRPr b="1" baseline="0" cap="none" i="0" spc="0" strike="noStrike" sz="3600" u="none">
          <a:solidFill>
            <a:srgbClr val="009C98"/>
          </a:solidFill>
          <a:uFillTx/>
          <a:latin typeface="Arial"/>
          <a:ea typeface="Arial"/>
          <a:cs typeface="Arial"/>
          <a:sym typeface="Arial"/>
        </a:defRPr>
      </a:lvl9pPr>
    </p:titleStyle>
    <p:bodyStyle>
      <a:lvl1pPr marL="342900" marR="0" indent="-342900" algn="l" defTabSz="914400" rtl="0" latinLnBrk="0">
        <a:lnSpc>
          <a:spcPct val="100000"/>
        </a:lnSpc>
        <a:spcBef>
          <a:spcPts val="600"/>
        </a:spcBef>
        <a:spcAft>
          <a:spcPts val="0"/>
        </a:spcAft>
        <a:buClr>
          <a:srgbClr val="003366"/>
        </a:buClr>
        <a:buSzPct val="75000"/>
        <a:buFontTx/>
        <a:buChar char="●"/>
        <a:tabLst/>
        <a:defRPr b="0" baseline="0" cap="none" i="0" spc="0" strike="noStrike" sz="2800" u="none">
          <a:solidFill>
            <a:srgbClr val="003366"/>
          </a:solidFill>
          <a:uFillTx/>
          <a:latin typeface="Arial"/>
          <a:ea typeface="Arial"/>
          <a:cs typeface="Arial"/>
          <a:sym typeface="Arial"/>
        </a:defRPr>
      </a:lvl1pPr>
      <a:lvl2pPr marL="790575" marR="0" indent="-333375" algn="l" defTabSz="914400" rtl="0" latinLnBrk="0">
        <a:lnSpc>
          <a:spcPct val="100000"/>
        </a:lnSpc>
        <a:spcBef>
          <a:spcPts val="600"/>
        </a:spcBef>
        <a:spcAft>
          <a:spcPts val="0"/>
        </a:spcAft>
        <a:buClr>
          <a:srgbClr val="003366"/>
        </a:buClr>
        <a:buSzPct val="75000"/>
        <a:buFontTx/>
        <a:buChar char="–"/>
        <a:tabLst/>
        <a:defRPr b="0" baseline="0" cap="none" i="0" spc="0" strike="noStrike" sz="2800" u="none">
          <a:solidFill>
            <a:srgbClr val="003366"/>
          </a:solidFill>
          <a:uFillTx/>
          <a:latin typeface="Arial"/>
          <a:ea typeface="Arial"/>
          <a:cs typeface="Arial"/>
          <a:sym typeface="Arial"/>
        </a:defRPr>
      </a:lvl2pPr>
      <a:lvl3pPr marL="1234439" marR="0" indent="-320039" algn="l" defTabSz="914400" rtl="0" latinLnBrk="0">
        <a:lnSpc>
          <a:spcPct val="100000"/>
        </a:lnSpc>
        <a:spcBef>
          <a:spcPts val="600"/>
        </a:spcBef>
        <a:spcAft>
          <a:spcPts val="0"/>
        </a:spcAft>
        <a:buClr>
          <a:srgbClr val="003366"/>
        </a:buClr>
        <a:buSzPct val="75000"/>
        <a:buFontTx/>
        <a:buChar char="●"/>
        <a:tabLst/>
        <a:defRPr b="0" baseline="0" cap="none" i="0" spc="0" strike="noStrike" sz="2800" u="none">
          <a:solidFill>
            <a:srgbClr val="003366"/>
          </a:solidFill>
          <a:uFillTx/>
          <a:latin typeface="Arial"/>
          <a:ea typeface="Arial"/>
          <a:cs typeface="Arial"/>
          <a:sym typeface="Arial"/>
        </a:defRPr>
      </a:lvl3pPr>
      <a:lvl4pPr marL="1727200" marR="0" indent="-355600" algn="l" defTabSz="914400" rtl="0" latinLnBrk="0">
        <a:lnSpc>
          <a:spcPct val="100000"/>
        </a:lnSpc>
        <a:spcBef>
          <a:spcPts val="600"/>
        </a:spcBef>
        <a:spcAft>
          <a:spcPts val="0"/>
        </a:spcAft>
        <a:buClr>
          <a:srgbClr val="003366"/>
        </a:buClr>
        <a:buSzPct val="80000"/>
        <a:buFontTx/>
        <a:buChar char="–"/>
        <a:tabLst/>
        <a:defRPr b="0" baseline="0" cap="none" i="0" spc="0" strike="noStrike" sz="2800" u="none">
          <a:solidFill>
            <a:srgbClr val="003366"/>
          </a:solidFill>
          <a:uFillTx/>
          <a:latin typeface="Arial"/>
          <a:ea typeface="Arial"/>
          <a:cs typeface="Arial"/>
          <a:sym typeface="Arial"/>
        </a:defRPr>
      </a:lvl4pPr>
      <a:lvl5pPr marL="2184400" marR="0" indent="-355600" algn="l" defTabSz="914400" rtl="0" latinLnBrk="0">
        <a:lnSpc>
          <a:spcPct val="100000"/>
        </a:lnSpc>
        <a:spcBef>
          <a:spcPts val="600"/>
        </a:spcBef>
        <a:spcAft>
          <a:spcPts val="0"/>
        </a:spcAft>
        <a:buClr>
          <a:srgbClr val="003366"/>
        </a:buClr>
        <a:buSzPct val="65000"/>
        <a:buFontTx/>
        <a:buChar char="●"/>
        <a:tabLst/>
        <a:defRPr b="0" baseline="0" cap="none" i="0" spc="0" strike="noStrike" sz="2800" u="none">
          <a:solidFill>
            <a:srgbClr val="003366"/>
          </a:solidFill>
          <a:uFillTx/>
          <a:latin typeface="Arial"/>
          <a:ea typeface="Arial"/>
          <a:cs typeface="Arial"/>
          <a:sym typeface="Arial"/>
        </a:defRPr>
      </a:lvl5pPr>
      <a:lvl6pPr marL="2641600" marR="0" indent="-355600" algn="l" defTabSz="914400" rtl="0" latinLnBrk="0">
        <a:lnSpc>
          <a:spcPct val="100000"/>
        </a:lnSpc>
        <a:spcBef>
          <a:spcPts val="600"/>
        </a:spcBef>
        <a:spcAft>
          <a:spcPts val="0"/>
        </a:spcAft>
        <a:buClr>
          <a:srgbClr val="003366"/>
        </a:buClr>
        <a:buSzPct val="65000"/>
        <a:buFont typeface="Wingdings"/>
        <a:buChar char=""/>
        <a:tabLst/>
        <a:defRPr b="0" baseline="0" cap="none" i="0" spc="0" strike="noStrike" sz="2800" u="none">
          <a:solidFill>
            <a:srgbClr val="003366"/>
          </a:solidFill>
          <a:uFillTx/>
          <a:latin typeface="Arial"/>
          <a:ea typeface="Arial"/>
          <a:cs typeface="Arial"/>
          <a:sym typeface="Arial"/>
        </a:defRPr>
      </a:lvl6pPr>
      <a:lvl7pPr marL="3098800" marR="0" indent="-355600" algn="l" defTabSz="914400" rtl="0" latinLnBrk="0">
        <a:lnSpc>
          <a:spcPct val="100000"/>
        </a:lnSpc>
        <a:spcBef>
          <a:spcPts val="600"/>
        </a:spcBef>
        <a:spcAft>
          <a:spcPts val="0"/>
        </a:spcAft>
        <a:buClr>
          <a:srgbClr val="003366"/>
        </a:buClr>
        <a:buSzPct val="65000"/>
        <a:buFont typeface="Wingdings"/>
        <a:buChar char=""/>
        <a:tabLst/>
        <a:defRPr b="0" baseline="0" cap="none" i="0" spc="0" strike="noStrike" sz="2800" u="none">
          <a:solidFill>
            <a:srgbClr val="003366"/>
          </a:solidFill>
          <a:uFillTx/>
          <a:latin typeface="Arial"/>
          <a:ea typeface="Arial"/>
          <a:cs typeface="Arial"/>
          <a:sym typeface="Arial"/>
        </a:defRPr>
      </a:lvl7pPr>
      <a:lvl8pPr marL="3556000" marR="0" indent="-355600" algn="l" defTabSz="914400" rtl="0" latinLnBrk="0">
        <a:lnSpc>
          <a:spcPct val="100000"/>
        </a:lnSpc>
        <a:spcBef>
          <a:spcPts val="600"/>
        </a:spcBef>
        <a:spcAft>
          <a:spcPts val="0"/>
        </a:spcAft>
        <a:buClr>
          <a:srgbClr val="003366"/>
        </a:buClr>
        <a:buSzPct val="65000"/>
        <a:buFont typeface="Wingdings"/>
        <a:buChar char=""/>
        <a:tabLst/>
        <a:defRPr b="0" baseline="0" cap="none" i="0" spc="0" strike="noStrike" sz="2800" u="none">
          <a:solidFill>
            <a:srgbClr val="003366"/>
          </a:solidFill>
          <a:uFillTx/>
          <a:latin typeface="Arial"/>
          <a:ea typeface="Arial"/>
          <a:cs typeface="Arial"/>
          <a:sym typeface="Arial"/>
        </a:defRPr>
      </a:lvl8pPr>
      <a:lvl9pPr marL="4013200" marR="0" indent="-355600" algn="l" defTabSz="914400" rtl="0" latinLnBrk="0">
        <a:lnSpc>
          <a:spcPct val="100000"/>
        </a:lnSpc>
        <a:spcBef>
          <a:spcPts val="600"/>
        </a:spcBef>
        <a:spcAft>
          <a:spcPts val="0"/>
        </a:spcAft>
        <a:buClr>
          <a:srgbClr val="003366"/>
        </a:buClr>
        <a:buSzPct val="65000"/>
        <a:buFont typeface="Wingdings"/>
        <a:buChar char=""/>
        <a:tabLst/>
        <a:defRPr b="0" baseline="0" cap="none" i="0" spc="0" strike="noStrike" sz="2800" u="none">
          <a:solidFill>
            <a:srgbClr val="003366"/>
          </a:solidFill>
          <a:uFillTx/>
          <a:latin typeface="Arial"/>
          <a:ea typeface="Arial"/>
          <a:cs typeface="Arial"/>
          <a:sym typeface="Arial"/>
        </a:defRPr>
      </a:lvl9pPr>
    </p:bodyStyle>
    <p:otherStyle>
      <a:lvl1pPr marL="0" marR="0" indent="0" algn="ctr" defTabSz="914400" rtl="0" latinLnBrk="0">
        <a:lnSpc>
          <a:spcPct val="100000"/>
        </a:lnSpc>
        <a:spcBef>
          <a:spcPts val="0"/>
        </a:spcBef>
        <a:spcAft>
          <a:spcPts val="0"/>
        </a:spcAft>
        <a:buClrTx/>
        <a:buSzTx/>
        <a:buFontTx/>
        <a:buNone/>
        <a:tabLst/>
        <a:defRPr b="1" baseline="0" cap="none" i="0" spc="0" strike="noStrike" sz="2600" u="none">
          <a:solidFill>
            <a:schemeClr val="tx1"/>
          </a:solidFill>
          <a:uFillTx/>
          <a:latin typeface="+mn-lt"/>
          <a:ea typeface="+mn-ea"/>
          <a:cs typeface="+mn-cs"/>
          <a:sym typeface="Arial"/>
        </a:defRPr>
      </a:lvl1pPr>
      <a:lvl2pPr marL="457200" marR="0" indent="0" algn="ctr" defTabSz="914400" rtl="0" latinLnBrk="0">
        <a:lnSpc>
          <a:spcPct val="100000"/>
        </a:lnSpc>
        <a:spcBef>
          <a:spcPts val="0"/>
        </a:spcBef>
        <a:spcAft>
          <a:spcPts val="0"/>
        </a:spcAft>
        <a:buClrTx/>
        <a:buSzPct val="75000"/>
        <a:buFontTx/>
        <a:buChar char="●"/>
        <a:tabLst/>
        <a:defRPr b="1" baseline="0" cap="none" i="0" spc="0" strike="noStrike" sz="2600" u="none">
          <a:solidFill>
            <a:schemeClr val="tx1"/>
          </a:solidFill>
          <a:uFillTx/>
          <a:latin typeface="+mn-lt"/>
          <a:ea typeface="+mn-ea"/>
          <a:cs typeface="+mn-cs"/>
          <a:sym typeface="Arial"/>
        </a:defRPr>
      </a:lvl2pPr>
      <a:lvl3pPr marL="914400" marR="0" indent="0" algn="ctr" defTabSz="914400" rtl="0" latinLnBrk="0">
        <a:lnSpc>
          <a:spcPct val="100000"/>
        </a:lnSpc>
        <a:spcBef>
          <a:spcPts val="0"/>
        </a:spcBef>
        <a:spcAft>
          <a:spcPts val="0"/>
        </a:spcAft>
        <a:buClrTx/>
        <a:buSzPct val="75000"/>
        <a:buFontTx/>
        <a:buChar char="●"/>
        <a:tabLst/>
        <a:defRPr b="1" baseline="0" cap="none" i="0" spc="0" strike="noStrike" sz="2600" u="none">
          <a:solidFill>
            <a:schemeClr val="tx1"/>
          </a:solidFill>
          <a:uFillTx/>
          <a:latin typeface="+mn-lt"/>
          <a:ea typeface="+mn-ea"/>
          <a:cs typeface="+mn-cs"/>
          <a:sym typeface="Arial"/>
        </a:defRPr>
      </a:lvl3pPr>
      <a:lvl4pPr marL="1371600" marR="0" indent="0" algn="ctr" defTabSz="914400" rtl="0" latinLnBrk="0">
        <a:lnSpc>
          <a:spcPct val="100000"/>
        </a:lnSpc>
        <a:spcBef>
          <a:spcPts val="0"/>
        </a:spcBef>
        <a:spcAft>
          <a:spcPts val="0"/>
        </a:spcAft>
        <a:buClrTx/>
        <a:buSzPct val="75000"/>
        <a:buFontTx/>
        <a:buChar char="●"/>
        <a:tabLst/>
        <a:defRPr b="1" baseline="0" cap="none" i="0" spc="0" strike="noStrike" sz="2600" u="none">
          <a:solidFill>
            <a:schemeClr val="tx1"/>
          </a:solidFill>
          <a:uFillTx/>
          <a:latin typeface="+mn-lt"/>
          <a:ea typeface="+mn-ea"/>
          <a:cs typeface="+mn-cs"/>
          <a:sym typeface="Arial"/>
        </a:defRPr>
      </a:lvl4pPr>
      <a:lvl5pPr marL="1828800" marR="0" indent="0" algn="ctr" defTabSz="914400" rtl="0" latinLnBrk="0">
        <a:lnSpc>
          <a:spcPct val="100000"/>
        </a:lnSpc>
        <a:spcBef>
          <a:spcPts val="0"/>
        </a:spcBef>
        <a:spcAft>
          <a:spcPts val="0"/>
        </a:spcAft>
        <a:buClrTx/>
        <a:buSzPct val="75000"/>
        <a:buFontTx/>
        <a:buChar char="●"/>
        <a:tabLst/>
        <a:defRPr b="1" baseline="0" cap="none" i="0" spc="0" strike="noStrike" sz="2600" u="none">
          <a:solidFill>
            <a:schemeClr val="tx1"/>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b="1" baseline="0" cap="none" i="0" spc="0" strike="noStrike" sz="2600" u="none">
          <a:solidFill>
            <a:schemeClr val="tx1"/>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b="1" baseline="0" cap="none" i="0" spc="0" strike="noStrike" sz="2600" u="none">
          <a:solidFill>
            <a:schemeClr val="tx1"/>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b="1" baseline="0" cap="none" i="0" spc="0" strike="noStrike" sz="2600" u="none">
          <a:solidFill>
            <a:schemeClr val="tx1"/>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b="1" baseline="0" cap="none" i="0" spc="0" strike="noStrike" sz="26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hart" Target="../charts/char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Making PowerPoint Slides"/>
          <p:cNvSpPr txBox="1"/>
          <p:nvPr>
            <p:ph type="title" idx="4294967295"/>
          </p:nvPr>
        </p:nvSpPr>
        <p:spPr>
          <a:xfrm>
            <a:off x="936625" y="1425574"/>
            <a:ext cx="7772400" cy="1143002"/>
          </a:xfrm>
          <a:prstGeom prst="rect">
            <a:avLst/>
          </a:prstGeom>
        </p:spPr>
        <p:txBody>
          <a:bodyPr anchor="ctr">
            <a:normAutofit fontScale="100000" lnSpcReduction="0"/>
          </a:bodyPr>
          <a:lstStyle>
            <a:lvl1pPr algn="ctr">
              <a:defRPr>
                <a:solidFill>
                  <a:srgbClr val="003366"/>
                </a:solidFill>
              </a:defRPr>
            </a:lvl1pPr>
          </a:lstStyle>
          <a:p>
            <a:pPr/>
            <a:r>
              <a:t>Making PowerPoint Slides</a:t>
            </a:r>
          </a:p>
        </p:txBody>
      </p:sp>
      <p:sp>
        <p:nvSpPr>
          <p:cNvPr id="50" name="Avoiding the Pitfalls of Bad Slides"/>
          <p:cNvSpPr txBox="1"/>
          <p:nvPr>
            <p:ph type="body" sz="quarter" idx="4294967295"/>
          </p:nvPr>
        </p:nvSpPr>
        <p:spPr>
          <a:xfrm>
            <a:off x="4673600" y="2927350"/>
            <a:ext cx="3657600" cy="1822450"/>
          </a:xfrm>
          <a:prstGeom prst="rect">
            <a:avLst/>
          </a:prstGeom>
        </p:spPr>
        <p:txBody>
          <a:bodyPr anchor="b">
            <a:normAutofit fontScale="100000" lnSpcReduction="0"/>
          </a:bodyPr>
          <a:lstStyle>
            <a:lvl1pPr marL="0" indent="0">
              <a:buSzTx/>
              <a:buFont typeface="Wingdings"/>
              <a:buNone/>
              <a:defRPr>
                <a:solidFill>
                  <a:srgbClr val="009C98"/>
                </a:solidFill>
              </a:defRPr>
            </a:lvl1pPr>
          </a:lstStyle>
          <a:p>
            <a:pPr/>
            <a:r>
              <a:t>Avoiding the Pitfalls of Bad Slides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Colour - Good"/>
          <p:cNvSpPr txBox="1"/>
          <p:nvPr>
            <p:ph type="title" idx="4294967295"/>
          </p:nvPr>
        </p:nvSpPr>
        <p:spPr>
          <a:xfrm>
            <a:off x="914400" y="761999"/>
            <a:ext cx="8001000" cy="1143002"/>
          </a:xfrm>
          <a:prstGeom prst="rect">
            <a:avLst/>
          </a:prstGeom>
        </p:spPr>
        <p:txBody>
          <a:bodyPr>
            <a:normAutofit fontScale="100000" lnSpcReduction="0"/>
          </a:bodyPr>
          <a:lstStyle/>
          <a:p>
            <a:pPr/>
            <a:r>
              <a:t>Colour - Good</a:t>
            </a:r>
          </a:p>
        </p:txBody>
      </p:sp>
      <p:sp>
        <p:nvSpPr>
          <p:cNvPr id="77" name="Use a colour of font that contrasts sharply with the background…"/>
          <p:cNvSpPr txBox="1"/>
          <p:nvPr>
            <p:ph type="body" idx="4294967295"/>
          </p:nvPr>
        </p:nvSpPr>
        <p:spPr>
          <a:xfrm>
            <a:off x="914400" y="2362200"/>
            <a:ext cx="8001000" cy="3733800"/>
          </a:xfrm>
          <a:prstGeom prst="rect">
            <a:avLst/>
          </a:prstGeom>
        </p:spPr>
        <p:txBody>
          <a:bodyPr>
            <a:normAutofit fontScale="100000" lnSpcReduction="0"/>
          </a:bodyPr>
          <a:lstStyle/>
          <a:p>
            <a:pPr/>
            <a:r>
              <a:t>Use a colour of font that contrasts sharply with the background</a:t>
            </a:r>
          </a:p>
          <a:p>
            <a:pPr lvl="1" marL="742950" indent="-285750">
              <a:spcBef>
                <a:spcPts val="0"/>
              </a:spcBef>
              <a:defRPr sz="2400"/>
            </a:pPr>
            <a:r>
              <a:t>Ex: blue font on white background</a:t>
            </a:r>
          </a:p>
          <a:p>
            <a:pPr/>
            <a:r>
              <a:t>Use colour to reinforce the logic of your structure</a:t>
            </a:r>
          </a:p>
          <a:p>
            <a:pPr lvl="1" marL="742950" indent="-285750">
              <a:spcBef>
                <a:spcPts val="0"/>
              </a:spcBef>
              <a:defRPr sz="2400"/>
            </a:pPr>
            <a:r>
              <a:t>Ex: light blue title and dark blue text</a:t>
            </a:r>
          </a:p>
          <a:p>
            <a:pPr/>
            <a:r>
              <a:t>Use colour to emphasize a point</a:t>
            </a:r>
          </a:p>
          <a:p>
            <a:pPr lvl="1" marL="742950" indent="-285750">
              <a:spcBef>
                <a:spcPts val="0"/>
              </a:spcBef>
              <a:defRPr sz="2400"/>
            </a:pPr>
            <a:r>
              <a:t>But only use this </a:t>
            </a:r>
            <a:r>
              <a:rPr>
                <a:solidFill>
                  <a:srgbClr val="009999"/>
                </a:solidFill>
              </a:rPr>
              <a:t>occasionally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9" name="Colour - Bad"/>
          <p:cNvSpPr txBox="1"/>
          <p:nvPr>
            <p:ph type="title" idx="4294967295"/>
          </p:nvPr>
        </p:nvSpPr>
        <p:spPr>
          <a:xfrm>
            <a:off x="914400" y="761999"/>
            <a:ext cx="8001000" cy="1143002"/>
          </a:xfrm>
          <a:prstGeom prst="rect">
            <a:avLst/>
          </a:prstGeom>
        </p:spPr>
        <p:txBody>
          <a:bodyPr>
            <a:normAutofit fontScale="100000" lnSpcReduction="0"/>
          </a:bodyPr>
          <a:lstStyle/>
          <a:p>
            <a:pPr/>
            <a:r>
              <a:t>Colour - Bad</a:t>
            </a:r>
          </a:p>
        </p:txBody>
      </p:sp>
      <p:sp>
        <p:nvSpPr>
          <p:cNvPr id="80" name="Using a font colour that does not contrast with the background colour is hard to read…"/>
          <p:cNvSpPr txBox="1"/>
          <p:nvPr>
            <p:ph type="body" idx="4294967295"/>
          </p:nvPr>
        </p:nvSpPr>
        <p:spPr>
          <a:xfrm>
            <a:off x="914400" y="2362200"/>
            <a:ext cx="8001000" cy="3733800"/>
          </a:xfrm>
          <a:prstGeom prst="rect">
            <a:avLst/>
          </a:prstGeom>
        </p:spPr>
        <p:txBody>
          <a:bodyPr>
            <a:normAutofit fontScale="100000" lnSpcReduction="0"/>
          </a:bodyPr>
          <a:lstStyle/>
          <a:p>
            <a:pPr>
              <a:lnSpc>
                <a:spcPct val="90000"/>
              </a:lnSpc>
              <a:defRPr>
                <a:solidFill>
                  <a:srgbClr val="FFFF00"/>
                </a:solidFill>
              </a:defRPr>
            </a:pPr>
            <a:r>
              <a:t>Using a font colour that does not contrast with the background colour is hard to read </a:t>
            </a:r>
          </a:p>
          <a:p>
            <a:pPr>
              <a:lnSpc>
                <a:spcPct val="90000"/>
              </a:lnSpc>
            </a:pPr>
            <a:r>
              <a:t>Using colour for decoration is </a:t>
            </a:r>
            <a:r>
              <a:rPr>
                <a:solidFill>
                  <a:schemeClr val="accent2"/>
                </a:solidFill>
              </a:rPr>
              <a:t>distracting </a:t>
            </a:r>
            <a:r>
              <a:t>and </a:t>
            </a:r>
            <a:r>
              <a:rPr>
                <a:solidFill>
                  <a:srgbClr val="CC99FF"/>
                </a:solidFill>
              </a:rPr>
              <a:t>annoying</a:t>
            </a:r>
            <a:r>
              <a:t>.</a:t>
            </a:r>
          </a:p>
          <a:p>
            <a:pPr>
              <a:lnSpc>
                <a:spcPct val="90000"/>
              </a:lnSpc>
              <a:defRPr>
                <a:solidFill>
                  <a:srgbClr val="FF3399"/>
                </a:solidFill>
              </a:defRPr>
            </a:pPr>
            <a:r>
              <a:t>Using a different colour for each point is unnecessary</a:t>
            </a:r>
          </a:p>
          <a:p>
            <a:pPr lvl="1" marL="742950" indent="-285750">
              <a:lnSpc>
                <a:spcPct val="90000"/>
              </a:lnSpc>
              <a:spcBef>
                <a:spcPts val="0"/>
              </a:spcBef>
              <a:defRPr sz="2400">
                <a:solidFill>
                  <a:srgbClr val="FF0000"/>
                </a:solidFill>
              </a:defRPr>
            </a:pPr>
            <a:r>
              <a:t>Using a different colour for secondary points is also unnecessary</a:t>
            </a:r>
          </a:p>
          <a:p>
            <a:pPr>
              <a:lnSpc>
                <a:spcPct val="90000"/>
              </a:lnSpc>
              <a:defRPr>
                <a:solidFill>
                  <a:srgbClr val="FF0000"/>
                </a:solidFill>
              </a:defRPr>
            </a:pPr>
            <a:r>
              <a:t>T</a:t>
            </a:r>
            <a:r>
              <a:rPr>
                <a:solidFill>
                  <a:srgbClr val="FF6600"/>
                </a:solidFill>
              </a:rPr>
              <a:t>r</a:t>
            </a:r>
            <a:r>
              <a:rPr>
                <a:solidFill>
                  <a:srgbClr val="FFFF00"/>
                </a:solidFill>
              </a:rPr>
              <a:t>y</a:t>
            </a:r>
            <a:r>
              <a:rPr>
                <a:solidFill>
                  <a:srgbClr val="33CC33"/>
                </a:solidFill>
              </a:rPr>
              <a:t>i</a:t>
            </a:r>
            <a:r>
              <a:rPr>
                <a:solidFill>
                  <a:srgbClr val="0066FF"/>
                </a:solidFill>
              </a:rPr>
              <a:t>n</a:t>
            </a:r>
            <a:r>
              <a:rPr>
                <a:solidFill>
                  <a:srgbClr val="CC99FF"/>
                </a:solidFill>
              </a:rPr>
              <a:t>g</a:t>
            </a:r>
            <a:r>
              <a:rPr>
                <a:solidFill>
                  <a:srgbClr val="FF3399"/>
                </a:solidFill>
              </a:rPr>
              <a:t> t</a:t>
            </a:r>
            <a:r>
              <a:t>o</a:t>
            </a:r>
            <a:r>
              <a:rPr>
                <a:solidFill>
                  <a:srgbClr val="FF3399"/>
                </a:solidFill>
              </a:rPr>
              <a:t> </a:t>
            </a:r>
            <a:r>
              <a:rPr>
                <a:solidFill>
                  <a:srgbClr val="FF6600"/>
                </a:solidFill>
              </a:rPr>
              <a:t>b</a:t>
            </a:r>
            <a:r>
              <a:rPr>
                <a:solidFill>
                  <a:srgbClr val="FFFF00"/>
                </a:solidFill>
              </a:rPr>
              <a:t>e </a:t>
            </a:r>
            <a:r>
              <a:rPr>
                <a:solidFill>
                  <a:srgbClr val="33CC33"/>
                </a:solidFill>
              </a:rPr>
              <a:t>c</a:t>
            </a:r>
            <a:r>
              <a:rPr>
                <a:solidFill>
                  <a:srgbClr val="0066FF"/>
                </a:solidFill>
              </a:rPr>
              <a:t>r</a:t>
            </a:r>
            <a:r>
              <a:rPr>
                <a:solidFill>
                  <a:srgbClr val="CC99FF"/>
                </a:solidFill>
              </a:rPr>
              <a:t>e</a:t>
            </a:r>
            <a:r>
              <a:rPr>
                <a:solidFill>
                  <a:srgbClr val="FF3399"/>
                </a:solidFill>
              </a:rPr>
              <a:t>a</a:t>
            </a:r>
            <a:r>
              <a:t>t</a:t>
            </a:r>
            <a:r>
              <a:rPr>
                <a:solidFill>
                  <a:srgbClr val="FF6600"/>
                </a:solidFill>
              </a:rPr>
              <a:t>i</a:t>
            </a:r>
            <a:r>
              <a:rPr>
                <a:solidFill>
                  <a:srgbClr val="FFFF00"/>
                </a:solidFill>
              </a:rPr>
              <a:t>v</a:t>
            </a:r>
            <a:r>
              <a:rPr>
                <a:solidFill>
                  <a:srgbClr val="33CC33"/>
                </a:solidFill>
              </a:rPr>
              <a:t>e</a:t>
            </a:r>
            <a:r>
              <a:rPr>
                <a:solidFill>
                  <a:srgbClr val="FF3399"/>
                </a:solidFill>
              </a:rPr>
              <a:t> </a:t>
            </a:r>
            <a:r>
              <a:rPr>
                <a:solidFill>
                  <a:srgbClr val="0066FF"/>
                </a:solidFill>
              </a:rPr>
              <a:t>c</a:t>
            </a:r>
            <a:r>
              <a:rPr>
                <a:solidFill>
                  <a:srgbClr val="CC99FF"/>
                </a:solidFill>
              </a:rPr>
              <a:t>a</a:t>
            </a:r>
            <a:r>
              <a:rPr>
                <a:solidFill>
                  <a:srgbClr val="FF3399"/>
                </a:solidFill>
              </a:rPr>
              <a:t>n </a:t>
            </a:r>
            <a:r>
              <a:t>a</a:t>
            </a:r>
            <a:r>
              <a:rPr>
                <a:solidFill>
                  <a:srgbClr val="FF6600"/>
                </a:solidFill>
              </a:rPr>
              <a:t>l</a:t>
            </a:r>
            <a:r>
              <a:rPr>
                <a:solidFill>
                  <a:srgbClr val="FFFF00"/>
                </a:solidFill>
              </a:rPr>
              <a:t>s</a:t>
            </a:r>
            <a:r>
              <a:rPr>
                <a:solidFill>
                  <a:srgbClr val="33CC33"/>
                </a:solidFill>
              </a:rPr>
              <a:t>o</a:t>
            </a:r>
            <a:r>
              <a:rPr>
                <a:solidFill>
                  <a:srgbClr val="FF3399"/>
                </a:solidFill>
              </a:rPr>
              <a:t> </a:t>
            </a:r>
            <a:r>
              <a:rPr>
                <a:solidFill>
                  <a:srgbClr val="0066FF"/>
                </a:solidFill>
              </a:rPr>
              <a:t>b</a:t>
            </a:r>
            <a:r>
              <a:rPr>
                <a:solidFill>
                  <a:srgbClr val="CC99FF"/>
                </a:solidFill>
              </a:rPr>
              <a:t>e</a:t>
            </a:r>
            <a:r>
              <a:rPr>
                <a:solidFill>
                  <a:srgbClr val="FF3399"/>
                </a:solidFill>
              </a:rPr>
              <a:t> b</a:t>
            </a:r>
            <a:r>
              <a:t>a</a:t>
            </a:r>
            <a:r>
              <a:rPr>
                <a:solidFill>
                  <a:srgbClr val="FF6600"/>
                </a:solidFill>
              </a:rPr>
              <a:t>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Background - Good"/>
          <p:cNvSpPr txBox="1"/>
          <p:nvPr>
            <p:ph type="title" idx="4294967295"/>
          </p:nvPr>
        </p:nvSpPr>
        <p:spPr>
          <a:xfrm>
            <a:off x="914400" y="761999"/>
            <a:ext cx="8001000" cy="1143002"/>
          </a:xfrm>
          <a:prstGeom prst="rect">
            <a:avLst/>
          </a:prstGeom>
        </p:spPr>
        <p:txBody>
          <a:bodyPr>
            <a:normAutofit fontScale="100000" lnSpcReduction="0"/>
          </a:bodyPr>
          <a:lstStyle/>
          <a:p>
            <a:pPr/>
            <a:r>
              <a:t>Background - Good</a:t>
            </a:r>
          </a:p>
        </p:txBody>
      </p:sp>
      <p:sp>
        <p:nvSpPr>
          <p:cNvPr id="83" name="Use backgrounds such as this one that are attractive but simple…"/>
          <p:cNvSpPr txBox="1"/>
          <p:nvPr>
            <p:ph type="body" idx="4294967295"/>
          </p:nvPr>
        </p:nvSpPr>
        <p:spPr>
          <a:xfrm>
            <a:off x="914400" y="2362200"/>
            <a:ext cx="8001000" cy="3733800"/>
          </a:xfrm>
          <a:prstGeom prst="rect">
            <a:avLst/>
          </a:prstGeom>
        </p:spPr>
        <p:txBody>
          <a:bodyPr>
            <a:normAutofit fontScale="100000" lnSpcReduction="0"/>
          </a:bodyPr>
          <a:lstStyle/>
          <a:p>
            <a:pPr/>
            <a:r>
              <a:t>Use backgrounds such as this one that are attractive but simple</a:t>
            </a:r>
          </a:p>
          <a:p>
            <a:pPr/>
          </a:p>
          <a:p>
            <a:pPr/>
            <a:r>
              <a:t>Use backgrounds which are light</a:t>
            </a:r>
          </a:p>
          <a:p>
            <a:pPr/>
          </a:p>
          <a:p>
            <a:pPr/>
            <a:r>
              <a:t>Use the same background consistently throughout your presentation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 name="Background – Bad"/>
          <p:cNvSpPr txBox="1"/>
          <p:nvPr>
            <p:ph type="title" idx="4294967295"/>
          </p:nvPr>
        </p:nvSpPr>
        <p:spPr>
          <a:xfrm>
            <a:off x="914400" y="761999"/>
            <a:ext cx="8001000" cy="1143002"/>
          </a:xfrm>
          <a:prstGeom prst="rect">
            <a:avLst/>
          </a:prstGeom>
          <a:gradFill>
            <a:gsLst>
              <a:gs pos="0">
                <a:srgbClr val="A603AB"/>
              </a:gs>
              <a:gs pos="5999">
                <a:srgbClr val="E81766"/>
              </a:gs>
              <a:gs pos="13499">
                <a:srgbClr val="EE3F17"/>
              </a:gs>
              <a:gs pos="24000">
                <a:srgbClr val="FFFF00"/>
              </a:gs>
              <a:gs pos="32499">
                <a:srgbClr val="1A8D48"/>
              </a:gs>
              <a:gs pos="39498">
                <a:srgbClr val="0819FB"/>
              </a:gs>
              <a:gs pos="50000">
                <a:srgbClr val="A603AB"/>
              </a:gs>
              <a:gs pos="60499">
                <a:srgbClr val="0819FB"/>
              </a:gs>
              <a:gs pos="67500">
                <a:srgbClr val="1A8D48"/>
              </a:gs>
              <a:gs pos="75999">
                <a:srgbClr val="FFFF00"/>
              </a:gs>
              <a:gs pos="86500">
                <a:srgbClr val="EE3F17"/>
              </a:gs>
              <a:gs pos="94000">
                <a:srgbClr val="E81766"/>
              </a:gs>
              <a:gs pos="100000">
                <a:srgbClr val="A603AB"/>
              </a:gs>
            </a:gsLst>
            <a:lin ang="10800000"/>
          </a:gradFill>
        </p:spPr>
        <p:txBody>
          <a:bodyPr>
            <a:normAutofit fontScale="100000" lnSpcReduction="0"/>
          </a:bodyPr>
          <a:lstStyle/>
          <a:p>
            <a:pPr/>
            <a:r>
              <a:t>Background – Bad</a:t>
            </a:r>
          </a:p>
        </p:txBody>
      </p:sp>
      <p:sp>
        <p:nvSpPr>
          <p:cNvPr id="86" name="Avoid backgrounds that are distracting or difficult to read from…"/>
          <p:cNvSpPr txBox="1"/>
          <p:nvPr>
            <p:ph type="body" idx="4294967295"/>
          </p:nvPr>
        </p:nvSpPr>
        <p:spPr>
          <a:xfrm>
            <a:off x="914400" y="2362200"/>
            <a:ext cx="8001000" cy="3733800"/>
          </a:xfrm>
          <a:prstGeom prst="rect">
            <a:avLst/>
          </a:prstGeom>
          <a:gradFill>
            <a:gsLst>
              <a:gs pos="0">
                <a:srgbClr val="A603AB"/>
              </a:gs>
              <a:gs pos="10499">
                <a:srgbClr val="0819FB"/>
              </a:gs>
              <a:gs pos="17500">
                <a:srgbClr val="1A8D48"/>
              </a:gs>
              <a:gs pos="25999">
                <a:srgbClr val="FFFF00"/>
              </a:gs>
              <a:gs pos="36500">
                <a:srgbClr val="EE3F17"/>
              </a:gs>
              <a:gs pos="44000">
                <a:srgbClr val="E81766"/>
              </a:gs>
              <a:gs pos="50000">
                <a:srgbClr val="A603AB"/>
              </a:gs>
              <a:gs pos="55999">
                <a:srgbClr val="E81766"/>
              </a:gs>
              <a:gs pos="63499">
                <a:srgbClr val="EE3F17"/>
              </a:gs>
              <a:gs pos="74000">
                <a:srgbClr val="FFFF00"/>
              </a:gs>
              <a:gs pos="82499">
                <a:srgbClr val="1A8D48"/>
              </a:gs>
              <a:gs pos="89498">
                <a:srgbClr val="0819FB"/>
              </a:gs>
              <a:gs pos="100000">
                <a:srgbClr val="A603AB"/>
              </a:gs>
            </a:gsLst>
            <a:lin ang="8100000"/>
          </a:gradFill>
        </p:spPr>
        <p:txBody>
          <a:bodyPr>
            <a:normAutofit fontScale="100000" lnSpcReduction="0"/>
          </a:bodyPr>
          <a:lstStyle/>
          <a:p>
            <a:pPr>
              <a:defRPr>
                <a:solidFill>
                  <a:schemeClr val="accent1"/>
                </a:solidFill>
              </a:defRPr>
            </a:pPr>
            <a:r>
              <a:t>Avoid backgrounds that are distracting or difficult to read from</a:t>
            </a:r>
          </a:p>
          <a:p>
            <a:pPr>
              <a:defRPr>
                <a:solidFill>
                  <a:schemeClr val="accent1"/>
                </a:solidFill>
              </a:defRPr>
            </a:pPr>
            <a:r>
              <a:t>Always be consistent with the background that you use</a:t>
            </a:r>
          </a:p>
        </p:txBody>
      </p:sp>
      <p:pic>
        <p:nvPicPr>
          <p:cNvPr id="87" name="C:\Program Files\Common Files\Microsoft Shared\Clipart\cagcat50\pe07677_.wmf" descr="C:\Program Files\Common Files\Microsoft Shared\Clipart\cagcat50\pe07677_.wmf"/>
          <p:cNvPicPr>
            <a:picLocks noChangeAspect="1"/>
          </p:cNvPicPr>
          <p:nvPr/>
        </p:nvPicPr>
        <p:blipFill>
          <a:blip r:embed="rId2">
            <a:extLst/>
          </a:blip>
          <a:stretch>
            <a:fillRect/>
          </a:stretch>
        </p:blipFill>
        <p:spPr>
          <a:xfrm>
            <a:off x="3124200" y="3886200"/>
            <a:ext cx="2473325" cy="247967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87"/>
                                        </p:tgtEl>
                                        <p:attrNameLst>
                                          <p:attrName>style.visibility</p:attrName>
                                        </p:attrNameLst>
                                      </p:cBhvr>
                                      <p:to>
                                        <p:strVal val="visible"/>
                                      </p:to>
                                    </p:set>
                                    <p:anim calcmode="lin" valueType="num">
                                      <p:cBhvr>
                                        <p:cTn id="7" dur="500" fill="hold"/>
                                        <p:tgtEl>
                                          <p:spTgt spid="87"/>
                                        </p:tgtEl>
                                        <p:attrNameLst>
                                          <p:attrName>ppt_x</p:attrName>
                                        </p:attrNameLst>
                                      </p:cBhvr>
                                      <p:tavLst>
                                        <p:tav tm="0">
                                          <p:val>
                                            <p:strVal val="#ppt_x"/>
                                          </p:val>
                                        </p:tav>
                                        <p:tav tm="100000">
                                          <p:val>
                                            <p:strVal val="#ppt_x"/>
                                          </p:val>
                                        </p:tav>
                                      </p:tavLst>
                                    </p:anim>
                                    <p:anim calcmode="lin" valueType="num">
                                      <p:cBhvr>
                                        <p:cTn id="8" dur="500" fill="hold"/>
                                        <p:tgtEl>
                                          <p:spTgt spid="8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7"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Graphs - Good"/>
          <p:cNvSpPr txBox="1"/>
          <p:nvPr>
            <p:ph type="title" idx="4294967295"/>
          </p:nvPr>
        </p:nvSpPr>
        <p:spPr>
          <a:xfrm>
            <a:off x="914400" y="761999"/>
            <a:ext cx="8001000" cy="1143002"/>
          </a:xfrm>
          <a:prstGeom prst="rect">
            <a:avLst/>
          </a:prstGeom>
        </p:spPr>
        <p:txBody>
          <a:bodyPr>
            <a:normAutofit fontScale="100000" lnSpcReduction="0"/>
          </a:bodyPr>
          <a:lstStyle/>
          <a:p>
            <a:pPr/>
            <a:r>
              <a:t>Graphs - Good</a:t>
            </a:r>
          </a:p>
        </p:txBody>
      </p:sp>
      <p:sp>
        <p:nvSpPr>
          <p:cNvPr id="90" name="Use graphs rather than just charts and words…"/>
          <p:cNvSpPr txBox="1"/>
          <p:nvPr>
            <p:ph type="body" idx="4294967295"/>
          </p:nvPr>
        </p:nvSpPr>
        <p:spPr>
          <a:xfrm>
            <a:off x="914400" y="2362200"/>
            <a:ext cx="8001000" cy="3733800"/>
          </a:xfrm>
          <a:prstGeom prst="rect">
            <a:avLst/>
          </a:prstGeom>
        </p:spPr>
        <p:txBody>
          <a:bodyPr>
            <a:normAutofit fontScale="100000" lnSpcReduction="0"/>
          </a:bodyPr>
          <a:lstStyle/>
          <a:p>
            <a:pPr/>
            <a:r>
              <a:t>Use graphs rather than just charts and words</a:t>
            </a:r>
          </a:p>
          <a:p>
            <a:pPr lvl="1" marL="742950" indent="-285750">
              <a:spcBef>
                <a:spcPts val="0"/>
              </a:spcBef>
              <a:defRPr sz="2400"/>
            </a:pPr>
            <a:r>
              <a:t>Data in graphs is easier to comprehend &amp; retain than is raw data</a:t>
            </a:r>
          </a:p>
          <a:p>
            <a:pPr lvl="1" marL="742950" indent="-285750">
              <a:spcBef>
                <a:spcPts val="0"/>
              </a:spcBef>
              <a:defRPr sz="2400"/>
            </a:pPr>
            <a:r>
              <a:t>Trends are easier to visualize in graph form</a:t>
            </a:r>
          </a:p>
          <a:p>
            <a:pPr lvl="1" marL="742950" indent="-285750">
              <a:spcBef>
                <a:spcPts val="0"/>
              </a:spcBef>
              <a:defRPr sz="2400"/>
            </a:pPr>
          </a:p>
          <a:p>
            <a:pPr/>
            <a:r>
              <a:t>Always title your graphs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Graphs - Bad"/>
          <p:cNvSpPr txBox="1"/>
          <p:nvPr>
            <p:ph type="title" idx="4294967295"/>
          </p:nvPr>
        </p:nvSpPr>
        <p:spPr>
          <a:xfrm>
            <a:off x="914400" y="761999"/>
            <a:ext cx="8001000" cy="1143002"/>
          </a:xfrm>
          <a:prstGeom prst="rect">
            <a:avLst/>
          </a:prstGeom>
        </p:spPr>
        <p:txBody>
          <a:bodyPr>
            <a:normAutofit fontScale="100000" lnSpcReduction="0"/>
          </a:bodyPr>
          <a:lstStyle/>
          <a:p>
            <a:pPr/>
            <a:r>
              <a:t>Graphs - Bad</a:t>
            </a:r>
          </a:p>
        </p:txBody>
      </p:sp>
      <p:pic>
        <p:nvPicPr>
          <p:cNvPr id="93" name="image.pdf" descr="image.pdf"/>
          <p:cNvPicPr>
            <a:picLocks noChangeAspect="1"/>
          </p:cNvPicPr>
          <p:nvPr/>
        </p:nvPicPr>
        <p:blipFill>
          <a:blip r:embed="rId2">
            <a:extLst/>
          </a:blip>
          <a:stretch>
            <a:fillRect/>
          </a:stretch>
        </p:blipFill>
        <p:spPr>
          <a:xfrm>
            <a:off x="2133600" y="3181350"/>
            <a:ext cx="4724400" cy="765175"/>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Graphs - Good"/>
          <p:cNvSpPr txBox="1"/>
          <p:nvPr>
            <p:ph type="title" idx="4294967295"/>
          </p:nvPr>
        </p:nvSpPr>
        <p:spPr>
          <a:xfrm>
            <a:off x="914400" y="761999"/>
            <a:ext cx="8001000" cy="1143002"/>
          </a:xfrm>
          <a:prstGeom prst="rect">
            <a:avLst/>
          </a:prstGeom>
        </p:spPr>
        <p:txBody>
          <a:bodyPr>
            <a:normAutofit fontScale="100000" lnSpcReduction="0"/>
          </a:bodyPr>
          <a:lstStyle/>
          <a:p>
            <a:pPr/>
            <a:r>
              <a:t>Graphs - Good</a:t>
            </a:r>
          </a:p>
        </p:txBody>
      </p:sp>
      <p:pic>
        <p:nvPicPr>
          <p:cNvPr id="96" name="image.pdf" descr="image.pdf"/>
          <p:cNvPicPr>
            <a:picLocks noChangeAspect="1"/>
          </p:cNvPicPr>
          <p:nvPr/>
        </p:nvPicPr>
        <p:blipFill>
          <a:blip r:embed="rId2">
            <a:extLst/>
          </a:blip>
          <a:stretch>
            <a:fillRect/>
          </a:stretch>
        </p:blipFill>
        <p:spPr>
          <a:xfrm>
            <a:off x="914400" y="2362200"/>
            <a:ext cx="3924300" cy="3733800"/>
          </a:xfrm>
          <a:prstGeom prst="rect">
            <a:avLst/>
          </a:prstGeom>
          <a:ln w="12700">
            <a:miter lim="400000"/>
          </a:ln>
        </p:spPr>
      </p:pic>
      <p:graphicFrame>
        <p:nvGraphicFramePr>
          <p:cNvPr id="97" name="Items Sold in First Quarter of 2002"/>
          <p:cNvGraphicFramePr/>
          <p:nvPr/>
        </p:nvGraphicFramePr>
        <p:xfrm>
          <a:off x="612353" y="2528803"/>
          <a:ext cx="8481531" cy="3939286"/>
        </p:xfrm>
        <a:graphic xmlns:a="http://schemas.openxmlformats.org/drawingml/2006/main">
          <a:graphicData uri="http://schemas.openxmlformats.org/drawingml/2006/chart">
            <c:chart xmlns:c="http://schemas.openxmlformats.org/drawingml/2006/chart" r:id="rId3"/>
          </a:graphicData>
        </a:graphic>
      </p:graphicFrame>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Graphs - Bad"/>
          <p:cNvSpPr txBox="1"/>
          <p:nvPr>
            <p:ph type="title" idx="4294967295"/>
          </p:nvPr>
        </p:nvSpPr>
        <p:spPr>
          <a:xfrm>
            <a:off x="914400" y="761999"/>
            <a:ext cx="8001000" cy="1143002"/>
          </a:xfrm>
          <a:prstGeom prst="rect">
            <a:avLst/>
          </a:prstGeom>
        </p:spPr>
        <p:txBody>
          <a:bodyPr>
            <a:normAutofit fontScale="100000" lnSpcReduction="0"/>
          </a:bodyPr>
          <a:lstStyle/>
          <a:p>
            <a:pPr/>
            <a:r>
              <a:t>Graphs - Bad</a:t>
            </a:r>
          </a:p>
        </p:txBody>
      </p:sp>
      <p:graphicFrame>
        <p:nvGraphicFramePr>
          <p:cNvPr id="100" name="2D Column Chart"/>
          <p:cNvGraphicFramePr/>
          <p:nvPr/>
        </p:nvGraphicFramePr>
        <p:xfrm>
          <a:off x="755023" y="2306664"/>
          <a:ext cx="8124386" cy="4143397"/>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Graphs - Bad"/>
          <p:cNvSpPr txBox="1"/>
          <p:nvPr>
            <p:ph type="title" idx="4294967295"/>
          </p:nvPr>
        </p:nvSpPr>
        <p:spPr>
          <a:xfrm>
            <a:off x="914400" y="761999"/>
            <a:ext cx="8001000" cy="1143002"/>
          </a:xfrm>
          <a:prstGeom prst="rect">
            <a:avLst/>
          </a:prstGeom>
        </p:spPr>
        <p:txBody>
          <a:bodyPr>
            <a:normAutofit fontScale="100000" lnSpcReduction="0"/>
          </a:bodyPr>
          <a:lstStyle/>
          <a:p>
            <a:pPr/>
            <a:r>
              <a:t>Graphs - Bad</a:t>
            </a:r>
          </a:p>
        </p:txBody>
      </p:sp>
      <p:sp>
        <p:nvSpPr>
          <p:cNvPr id="103" name="Minor gridlines are unnecessary…"/>
          <p:cNvSpPr txBox="1"/>
          <p:nvPr>
            <p:ph type="body" idx="4294967295"/>
          </p:nvPr>
        </p:nvSpPr>
        <p:spPr>
          <a:xfrm>
            <a:off x="914400" y="2362200"/>
            <a:ext cx="8001000" cy="3733800"/>
          </a:xfrm>
          <a:prstGeom prst="rect">
            <a:avLst/>
          </a:prstGeom>
        </p:spPr>
        <p:txBody>
          <a:bodyPr>
            <a:normAutofit fontScale="100000" lnSpcReduction="0"/>
          </a:bodyPr>
          <a:lstStyle/>
          <a:p>
            <a:pPr/>
            <a:r>
              <a:t>Minor gridlines are unnecessary</a:t>
            </a:r>
          </a:p>
          <a:p>
            <a:pPr/>
            <a:r>
              <a:t>Font is too small</a:t>
            </a:r>
          </a:p>
          <a:p>
            <a:pPr/>
            <a:r>
              <a:t>Colours are illogical</a:t>
            </a:r>
          </a:p>
          <a:p>
            <a:pPr/>
            <a:r>
              <a:t>Title is missing</a:t>
            </a:r>
          </a:p>
          <a:p>
            <a:pPr/>
            <a:r>
              <a:t>Shading is distracting</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Spelling and Grammar"/>
          <p:cNvSpPr txBox="1"/>
          <p:nvPr>
            <p:ph type="title" idx="4294967295"/>
          </p:nvPr>
        </p:nvSpPr>
        <p:spPr>
          <a:xfrm>
            <a:off x="914400" y="761999"/>
            <a:ext cx="8001000" cy="1143002"/>
          </a:xfrm>
          <a:prstGeom prst="rect">
            <a:avLst/>
          </a:prstGeom>
        </p:spPr>
        <p:txBody>
          <a:bodyPr>
            <a:normAutofit fontScale="100000" lnSpcReduction="0"/>
          </a:bodyPr>
          <a:lstStyle/>
          <a:p>
            <a:pPr/>
            <a:r>
              <a:t>Spelling and Grammar</a:t>
            </a:r>
          </a:p>
        </p:txBody>
      </p:sp>
      <p:sp>
        <p:nvSpPr>
          <p:cNvPr id="106" name="Proof your slides for:…"/>
          <p:cNvSpPr txBox="1"/>
          <p:nvPr>
            <p:ph type="body" idx="4294967295"/>
          </p:nvPr>
        </p:nvSpPr>
        <p:spPr>
          <a:xfrm>
            <a:off x="914400" y="2362200"/>
            <a:ext cx="8001000" cy="3733800"/>
          </a:xfrm>
          <a:prstGeom prst="rect">
            <a:avLst/>
          </a:prstGeom>
        </p:spPr>
        <p:txBody>
          <a:bodyPr>
            <a:normAutofit fontScale="100000" lnSpcReduction="0"/>
          </a:bodyPr>
          <a:lstStyle/>
          <a:p>
            <a:pPr/>
            <a:r>
              <a:t>Proof your slides for:</a:t>
            </a:r>
          </a:p>
          <a:p>
            <a:pPr lvl="1" marL="742950" indent="-285750">
              <a:spcBef>
                <a:spcPts val="0"/>
              </a:spcBef>
              <a:defRPr sz="2400"/>
            </a:pPr>
            <a:r>
              <a:t>speling mistakes</a:t>
            </a:r>
          </a:p>
          <a:p>
            <a:pPr lvl="1" marL="742950" indent="-285750">
              <a:spcBef>
                <a:spcPts val="0"/>
              </a:spcBef>
              <a:defRPr sz="2400"/>
            </a:pPr>
            <a:r>
              <a:t>the use of of repeated words</a:t>
            </a:r>
          </a:p>
          <a:p>
            <a:pPr lvl="1" marL="742950" indent="-285750">
              <a:spcBef>
                <a:spcPts val="0"/>
              </a:spcBef>
              <a:defRPr sz="2400"/>
            </a:pPr>
            <a:r>
              <a:t>grammatical errors you might have make </a:t>
            </a:r>
          </a:p>
          <a:p>
            <a:pPr lvl="1" marL="742950" indent="-285750">
              <a:spcBef>
                <a:spcPts val="0"/>
              </a:spcBef>
              <a:defRPr sz="2400"/>
            </a:pPr>
          </a:p>
          <a:p>
            <a:pPr/>
            <a:r>
              <a:t>If English is not your first language, please have someone else check your presentation!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Tips to be Covered"/>
          <p:cNvSpPr txBox="1"/>
          <p:nvPr>
            <p:ph type="title" idx="4294967295"/>
          </p:nvPr>
        </p:nvSpPr>
        <p:spPr>
          <a:xfrm>
            <a:off x="914400" y="761999"/>
            <a:ext cx="8001000" cy="1143002"/>
          </a:xfrm>
          <a:prstGeom prst="rect">
            <a:avLst/>
          </a:prstGeom>
        </p:spPr>
        <p:txBody>
          <a:bodyPr>
            <a:normAutofit fontScale="100000" lnSpcReduction="0"/>
          </a:bodyPr>
          <a:lstStyle/>
          <a:p>
            <a:pPr/>
            <a:r>
              <a:t>Tips to be Covered</a:t>
            </a:r>
          </a:p>
        </p:txBody>
      </p:sp>
      <p:sp>
        <p:nvSpPr>
          <p:cNvPr id="53" name="Outlines…"/>
          <p:cNvSpPr txBox="1"/>
          <p:nvPr>
            <p:ph type="body" sz="half" idx="4294967295"/>
          </p:nvPr>
        </p:nvSpPr>
        <p:spPr>
          <a:xfrm>
            <a:off x="914400" y="2667000"/>
            <a:ext cx="3924300" cy="3429000"/>
          </a:xfrm>
          <a:prstGeom prst="rect">
            <a:avLst/>
          </a:prstGeom>
        </p:spPr>
        <p:txBody>
          <a:bodyPr>
            <a:normAutofit fontScale="100000" lnSpcReduction="0"/>
          </a:bodyPr>
          <a:lstStyle/>
          <a:p>
            <a:pPr marL="322325" indent="-322325" defTabSz="859536">
              <a:lnSpc>
                <a:spcPct val="90000"/>
              </a:lnSpc>
              <a:spcBef>
                <a:spcPts val="500"/>
              </a:spcBef>
              <a:defRPr sz="2256"/>
            </a:pPr>
            <a:r>
              <a:t>Outlines</a:t>
            </a:r>
          </a:p>
          <a:p>
            <a:pPr marL="322325" indent="-322325" defTabSz="859536">
              <a:lnSpc>
                <a:spcPct val="90000"/>
              </a:lnSpc>
              <a:spcBef>
                <a:spcPts val="500"/>
              </a:spcBef>
              <a:defRPr sz="2256"/>
            </a:pPr>
            <a:r>
              <a:t>Slide Structure</a:t>
            </a:r>
          </a:p>
          <a:p>
            <a:pPr marL="322325" indent="-322325" defTabSz="859536">
              <a:lnSpc>
                <a:spcPct val="90000"/>
              </a:lnSpc>
              <a:spcBef>
                <a:spcPts val="500"/>
              </a:spcBef>
              <a:defRPr sz="2256"/>
            </a:pPr>
            <a:r>
              <a:t>Fonts</a:t>
            </a:r>
          </a:p>
          <a:p>
            <a:pPr marL="322325" indent="-322325" defTabSz="859536">
              <a:lnSpc>
                <a:spcPct val="90000"/>
              </a:lnSpc>
              <a:spcBef>
                <a:spcPts val="500"/>
              </a:spcBef>
              <a:defRPr sz="2256"/>
            </a:pPr>
            <a:r>
              <a:t>Colour</a:t>
            </a:r>
          </a:p>
          <a:p>
            <a:pPr marL="322325" indent="-322325" defTabSz="859536">
              <a:lnSpc>
                <a:spcPct val="90000"/>
              </a:lnSpc>
              <a:spcBef>
                <a:spcPts val="500"/>
              </a:spcBef>
              <a:defRPr sz="2256"/>
            </a:pPr>
            <a:r>
              <a:t>Background</a:t>
            </a:r>
          </a:p>
          <a:p>
            <a:pPr marL="322325" indent="-322325" defTabSz="859536">
              <a:lnSpc>
                <a:spcPct val="90000"/>
              </a:lnSpc>
              <a:spcBef>
                <a:spcPts val="500"/>
              </a:spcBef>
              <a:defRPr sz="2256"/>
            </a:pPr>
            <a:r>
              <a:t>Graphs</a:t>
            </a:r>
          </a:p>
          <a:p>
            <a:pPr marL="322325" indent="-322325" defTabSz="859536">
              <a:lnSpc>
                <a:spcPct val="90000"/>
              </a:lnSpc>
              <a:spcBef>
                <a:spcPts val="500"/>
              </a:spcBef>
              <a:defRPr sz="2256"/>
            </a:pPr>
            <a:r>
              <a:t>Spelling and Grammar</a:t>
            </a:r>
          </a:p>
          <a:p>
            <a:pPr marL="322325" indent="-322325" defTabSz="859536">
              <a:lnSpc>
                <a:spcPct val="90000"/>
              </a:lnSpc>
              <a:spcBef>
                <a:spcPts val="500"/>
              </a:spcBef>
              <a:defRPr sz="2256"/>
            </a:pPr>
            <a:r>
              <a:t>Conclusions</a:t>
            </a:r>
          </a:p>
          <a:p>
            <a:pPr marL="322325" indent="-322325" defTabSz="859536">
              <a:lnSpc>
                <a:spcPct val="90000"/>
              </a:lnSpc>
              <a:spcBef>
                <a:spcPts val="500"/>
              </a:spcBef>
              <a:defRPr sz="2256"/>
            </a:pPr>
            <a:r>
              <a:t>Questions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Conclusion"/>
          <p:cNvSpPr txBox="1"/>
          <p:nvPr>
            <p:ph type="title" idx="4294967295"/>
          </p:nvPr>
        </p:nvSpPr>
        <p:spPr>
          <a:xfrm>
            <a:off x="914400" y="761999"/>
            <a:ext cx="8001000" cy="1143002"/>
          </a:xfrm>
          <a:prstGeom prst="rect">
            <a:avLst/>
          </a:prstGeom>
        </p:spPr>
        <p:txBody>
          <a:bodyPr>
            <a:normAutofit fontScale="100000" lnSpcReduction="0"/>
          </a:bodyPr>
          <a:lstStyle/>
          <a:p>
            <a:pPr/>
            <a:r>
              <a:t>Conclusion</a:t>
            </a:r>
          </a:p>
        </p:txBody>
      </p:sp>
      <p:sp>
        <p:nvSpPr>
          <p:cNvPr id="109" name="Use an effective and strong closing…"/>
          <p:cNvSpPr txBox="1"/>
          <p:nvPr>
            <p:ph type="body" idx="4294967295"/>
          </p:nvPr>
        </p:nvSpPr>
        <p:spPr>
          <a:xfrm>
            <a:off x="914400" y="2362200"/>
            <a:ext cx="8001000" cy="3733800"/>
          </a:xfrm>
          <a:prstGeom prst="rect">
            <a:avLst/>
          </a:prstGeom>
        </p:spPr>
        <p:txBody>
          <a:bodyPr>
            <a:normAutofit fontScale="100000" lnSpcReduction="0"/>
          </a:bodyPr>
          <a:lstStyle/>
          <a:p>
            <a:pPr/>
            <a:r>
              <a:t>Use an effective and strong closing</a:t>
            </a:r>
          </a:p>
          <a:p>
            <a:pPr lvl="1" marL="742950" indent="-285750">
              <a:spcBef>
                <a:spcPts val="0"/>
              </a:spcBef>
              <a:defRPr sz="2400"/>
            </a:pPr>
            <a:r>
              <a:t>Your audience is likely to remember your last words</a:t>
            </a:r>
          </a:p>
          <a:p>
            <a:pPr lvl="1" marL="742950" indent="-285750">
              <a:spcBef>
                <a:spcPts val="0"/>
              </a:spcBef>
              <a:defRPr sz="2400"/>
            </a:pPr>
          </a:p>
          <a:p>
            <a:pPr/>
            <a:r>
              <a:t>Use a conclusion slide to:</a:t>
            </a:r>
          </a:p>
          <a:p>
            <a:pPr lvl="1" marL="742950" indent="-285750">
              <a:spcBef>
                <a:spcPts val="0"/>
              </a:spcBef>
              <a:defRPr sz="2400"/>
            </a:pPr>
            <a:r>
              <a:t>Summarize the main points of your presentation</a:t>
            </a:r>
          </a:p>
          <a:p>
            <a:pPr lvl="1" marL="742950" indent="-285750">
              <a:spcBef>
                <a:spcPts val="0"/>
              </a:spcBef>
              <a:defRPr sz="2400"/>
            </a:pPr>
            <a:r>
              <a:t>Suggest future avenues of research</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Questions??"/>
          <p:cNvSpPr txBox="1"/>
          <p:nvPr>
            <p:ph type="title" idx="4294967295"/>
          </p:nvPr>
        </p:nvSpPr>
        <p:spPr>
          <a:xfrm>
            <a:off x="914400" y="761999"/>
            <a:ext cx="8001000" cy="1143002"/>
          </a:xfrm>
          <a:prstGeom prst="rect">
            <a:avLst/>
          </a:prstGeom>
        </p:spPr>
        <p:txBody>
          <a:bodyPr>
            <a:normAutofit fontScale="100000" lnSpcReduction="0"/>
          </a:bodyPr>
          <a:lstStyle/>
          <a:p>
            <a:pPr/>
            <a:r>
              <a:t>Questions??</a:t>
            </a:r>
          </a:p>
        </p:txBody>
      </p:sp>
      <p:sp>
        <p:nvSpPr>
          <p:cNvPr id="112" name="End your presentation with a simple question slide to:…"/>
          <p:cNvSpPr txBox="1"/>
          <p:nvPr>
            <p:ph type="body" idx="4294967295"/>
          </p:nvPr>
        </p:nvSpPr>
        <p:spPr>
          <a:xfrm>
            <a:off x="914400" y="2362200"/>
            <a:ext cx="8001000" cy="3733800"/>
          </a:xfrm>
          <a:prstGeom prst="rect">
            <a:avLst/>
          </a:prstGeom>
        </p:spPr>
        <p:txBody>
          <a:bodyPr>
            <a:normAutofit fontScale="100000" lnSpcReduction="0"/>
          </a:bodyPr>
          <a:lstStyle/>
          <a:p>
            <a:pPr/>
            <a:r>
              <a:t>End your presentation with a simple question slide to:</a:t>
            </a:r>
          </a:p>
          <a:p>
            <a:pPr lvl="1" marL="742950" indent="-285750">
              <a:spcBef>
                <a:spcPts val="0"/>
              </a:spcBef>
              <a:defRPr sz="2400"/>
            </a:pPr>
            <a:r>
              <a:t>Invite your audience to ask questions</a:t>
            </a:r>
          </a:p>
          <a:p>
            <a:pPr lvl="1" marL="742950" indent="-285750">
              <a:spcBef>
                <a:spcPts val="0"/>
              </a:spcBef>
              <a:defRPr sz="2400"/>
            </a:pPr>
            <a:r>
              <a:t>Provide a visual aid during question period</a:t>
            </a:r>
          </a:p>
          <a:p>
            <a:pPr lvl="1" marL="742950" indent="-285750">
              <a:spcBef>
                <a:spcPts val="0"/>
              </a:spcBef>
              <a:defRPr sz="2400"/>
            </a:pPr>
            <a:r>
              <a:t>Avoid ending a presentation abruptly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 name="Outline"/>
          <p:cNvSpPr txBox="1"/>
          <p:nvPr>
            <p:ph type="title" idx="4294967295"/>
          </p:nvPr>
        </p:nvSpPr>
        <p:spPr>
          <a:xfrm>
            <a:off x="914400" y="761999"/>
            <a:ext cx="8001000" cy="1143002"/>
          </a:xfrm>
          <a:prstGeom prst="rect">
            <a:avLst/>
          </a:prstGeom>
        </p:spPr>
        <p:txBody>
          <a:bodyPr>
            <a:normAutofit fontScale="100000" lnSpcReduction="0"/>
          </a:bodyPr>
          <a:lstStyle/>
          <a:p>
            <a:pPr/>
            <a:r>
              <a:t>Outline	</a:t>
            </a:r>
          </a:p>
        </p:txBody>
      </p:sp>
      <p:sp>
        <p:nvSpPr>
          <p:cNvPr id="56" name="Make your 1st or 2nd slide an outline of your presentation…"/>
          <p:cNvSpPr txBox="1"/>
          <p:nvPr>
            <p:ph type="body" idx="4294967295"/>
          </p:nvPr>
        </p:nvSpPr>
        <p:spPr>
          <a:xfrm>
            <a:off x="914400" y="2362200"/>
            <a:ext cx="8001000" cy="3733800"/>
          </a:xfrm>
          <a:prstGeom prst="rect">
            <a:avLst/>
          </a:prstGeom>
        </p:spPr>
        <p:txBody>
          <a:bodyPr>
            <a:normAutofit fontScale="100000" lnSpcReduction="0"/>
          </a:bodyPr>
          <a:lstStyle/>
          <a:p>
            <a:pPr/>
            <a:r>
              <a:t>Make your 1</a:t>
            </a:r>
            <a:r>
              <a:rPr baseline="30000"/>
              <a:t>st</a:t>
            </a:r>
            <a:r>
              <a:t> or 2</a:t>
            </a:r>
            <a:r>
              <a:rPr baseline="30000"/>
              <a:t>nd</a:t>
            </a:r>
            <a:r>
              <a:t> slide an outline of your presentation</a:t>
            </a:r>
          </a:p>
          <a:p>
            <a:pPr lvl="1" marL="742950" indent="-285750">
              <a:spcBef>
                <a:spcPts val="0"/>
              </a:spcBef>
              <a:defRPr sz="2400"/>
            </a:pPr>
            <a:r>
              <a:t>Ex: previous slide</a:t>
            </a:r>
          </a:p>
          <a:p>
            <a:pPr/>
            <a:r>
              <a:t>Follow the order of your outline for the rest of the presentation</a:t>
            </a:r>
          </a:p>
          <a:p>
            <a:pPr/>
            <a:r>
              <a:t>Only place main points on the outline slide</a:t>
            </a:r>
          </a:p>
          <a:p>
            <a:pPr lvl="1" marL="742950" indent="-285750">
              <a:spcBef>
                <a:spcPts val="0"/>
              </a:spcBef>
              <a:defRPr sz="2400"/>
            </a:pPr>
            <a:r>
              <a:t>Ex: Use the titles of each slide as main points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Slide Structure – Good"/>
          <p:cNvSpPr txBox="1"/>
          <p:nvPr>
            <p:ph type="title" idx="4294967295"/>
          </p:nvPr>
        </p:nvSpPr>
        <p:spPr>
          <a:xfrm>
            <a:off x="914400" y="761999"/>
            <a:ext cx="8001000" cy="1143002"/>
          </a:xfrm>
          <a:prstGeom prst="rect">
            <a:avLst/>
          </a:prstGeom>
        </p:spPr>
        <p:txBody>
          <a:bodyPr>
            <a:normAutofit fontScale="100000" lnSpcReduction="0"/>
          </a:bodyPr>
          <a:lstStyle/>
          <a:p>
            <a:pPr/>
            <a:r>
              <a:t>Slide Structure – Good</a:t>
            </a:r>
          </a:p>
        </p:txBody>
      </p:sp>
      <p:sp>
        <p:nvSpPr>
          <p:cNvPr id="59" name="Use 1-2 slides per minute of your presentation…"/>
          <p:cNvSpPr txBox="1"/>
          <p:nvPr>
            <p:ph type="body" idx="4294967295"/>
          </p:nvPr>
        </p:nvSpPr>
        <p:spPr>
          <a:xfrm>
            <a:off x="914400" y="2362200"/>
            <a:ext cx="8001000" cy="3733800"/>
          </a:xfrm>
          <a:prstGeom prst="rect">
            <a:avLst/>
          </a:prstGeom>
        </p:spPr>
        <p:txBody>
          <a:bodyPr>
            <a:normAutofit fontScale="100000" lnSpcReduction="0"/>
          </a:bodyPr>
          <a:lstStyle/>
          <a:p>
            <a:pPr/>
            <a:r>
              <a:t>Use 1-2 slides per minute of your presentation</a:t>
            </a:r>
          </a:p>
          <a:p>
            <a:pPr/>
            <a:r>
              <a:t>Write in point form, not complete sentences</a:t>
            </a:r>
          </a:p>
          <a:p>
            <a:pPr/>
            <a:r>
              <a:t>Include 4-5 points per slide</a:t>
            </a:r>
          </a:p>
          <a:p>
            <a:pPr/>
            <a:r>
              <a:t>Avoid wordiness: use key words and phrases only</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Slide Structure - Bad"/>
          <p:cNvSpPr txBox="1"/>
          <p:nvPr>
            <p:ph type="title" idx="4294967295"/>
          </p:nvPr>
        </p:nvSpPr>
        <p:spPr>
          <a:xfrm>
            <a:off x="914400" y="761999"/>
            <a:ext cx="8001000" cy="1143002"/>
          </a:xfrm>
          <a:prstGeom prst="rect">
            <a:avLst/>
          </a:prstGeom>
        </p:spPr>
        <p:txBody>
          <a:bodyPr>
            <a:normAutofit fontScale="100000" lnSpcReduction="0"/>
          </a:bodyPr>
          <a:lstStyle/>
          <a:p>
            <a:pPr/>
            <a:r>
              <a:t>Slide Structure - Bad</a:t>
            </a:r>
          </a:p>
        </p:txBody>
      </p:sp>
      <p:sp>
        <p:nvSpPr>
          <p:cNvPr id="62" name="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
          <p:cNvSpPr txBox="1"/>
          <p:nvPr>
            <p:ph type="body" idx="4294967295"/>
          </p:nvPr>
        </p:nvSpPr>
        <p:spPr>
          <a:xfrm>
            <a:off x="914400" y="2362200"/>
            <a:ext cx="8001000" cy="3733800"/>
          </a:xfrm>
          <a:prstGeom prst="rect">
            <a:avLst/>
          </a:prstGeom>
        </p:spPr>
        <p:txBody>
          <a:bodyPr>
            <a:normAutofit fontScale="100000" lnSpcReduction="0"/>
          </a:bodyPr>
          <a:lstStyle>
            <a:lvl1pPr>
              <a:lnSpc>
                <a:spcPct val="90000"/>
              </a:lnSpc>
            </a:lvl1pPr>
          </a:lstStyle>
          <a:p>
            <a:pPr/>
            <a:r>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Slide Structure – Good"/>
          <p:cNvSpPr txBox="1"/>
          <p:nvPr>
            <p:ph type="title" idx="4294967295"/>
          </p:nvPr>
        </p:nvSpPr>
        <p:spPr>
          <a:xfrm>
            <a:off x="914400" y="761999"/>
            <a:ext cx="8001000" cy="1143002"/>
          </a:xfrm>
          <a:prstGeom prst="rect">
            <a:avLst/>
          </a:prstGeom>
        </p:spPr>
        <p:txBody>
          <a:bodyPr>
            <a:normAutofit fontScale="100000" lnSpcReduction="0"/>
          </a:bodyPr>
          <a:lstStyle/>
          <a:p>
            <a:pPr/>
            <a:r>
              <a:t>Slide Structure – Good</a:t>
            </a:r>
          </a:p>
        </p:txBody>
      </p:sp>
      <p:sp>
        <p:nvSpPr>
          <p:cNvPr id="65" name="Show one point at a time:…"/>
          <p:cNvSpPr txBox="1"/>
          <p:nvPr>
            <p:ph type="body" idx="4294967295"/>
          </p:nvPr>
        </p:nvSpPr>
        <p:spPr>
          <a:xfrm>
            <a:off x="914400" y="2362200"/>
            <a:ext cx="8001000" cy="3733800"/>
          </a:xfrm>
          <a:prstGeom prst="rect">
            <a:avLst/>
          </a:prstGeom>
        </p:spPr>
        <p:txBody>
          <a:bodyPr>
            <a:normAutofit fontScale="100000" lnSpcReduction="0"/>
          </a:bodyPr>
          <a:lstStyle/>
          <a:p>
            <a:pPr/>
            <a:r>
              <a:t>Show one point at a time:</a:t>
            </a:r>
          </a:p>
          <a:p>
            <a:pPr lvl="1" marL="742950" indent="-285750">
              <a:spcBef>
                <a:spcPts val="0"/>
              </a:spcBef>
              <a:defRPr sz="2400"/>
            </a:pPr>
            <a:r>
              <a:t>Will help audience concentrate on what you are saying</a:t>
            </a:r>
          </a:p>
          <a:p>
            <a:pPr lvl="1" marL="742950" indent="-285750">
              <a:spcBef>
                <a:spcPts val="0"/>
              </a:spcBef>
              <a:defRPr sz="2400"/>
            </a:pPr>
            <a:r>
              <a:t>Will prevent audience from reading ahead</a:t>
            </a:r>
          </a:p>
          <a:p>
            <a:pPr lvl="1" marL="742950" indent="-285750">
              <a:spcBef>
                <a:spcPts val="0"/>
              </a:spcBef>
              <a:defRPr sz="2400"/>
            </a:pPr>
            <a:r>
              <a:t>Will help you keep your presentation focused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6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6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6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65">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5"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Slide Structure - Bad"/>
          <p:cNvSpPr txBox="1"/>
          <p:nvPr>
            <p:ph type="title" idx="4294967295"/>
          </p:nvPr>
        </p:nvSpPr>
        <p:spPr>
          <a:xfrm>
            <a:off x="914400" y="761999"/>
            <a:ext cx="8001000" cy="1143002"/>
          </a:xfrm>
          <a:prstGeom prst="rect">
            <a:avLst/>
          </a:prstGeom>
        </p:spPr>
        <p:txBody>
          <a:bodyPr>
            <a:normAutofit fontScale="100000" lnSpcReduction="0"/>
          </a:bodyPr>
          <a:lstStyle/>
          <a:p>
            <a:pPr/>
            <a:r>
              <a:t>Slide Structure - Bad</a:t>
            </a:r>
          </a:p>
        </p:txBody>
      </p:sp>
      <p:sp>
        <p:nvSpPr>
          <p:cNvPr id="68" name="Do not use distracting animation…"/>
          <p:cNvSpPr txBox="1"/>
          <p:nvPr>
            <p:ph type="body" idx="4294967295"/>
          </p:nvPr>
        </p:nvSpPr>
        <p:spPr>
          <a:xfrm>
            <a:off x="914400" y="2362200"/>
            <a:ext cx="8001000" cy="3733800"/>
          </a:xfrm>
          <a:prstGeom prst="rect">
            <a:avLst/>
          </a:prstGeom>
        </p:spPr>
        <p:txBody>
          <a:bodyPr>
            <a:normAutofit fontScale="100000" lnSpcReduction="0"/>
          </a:bodyPr>
          <a:lstStyle/>
          <a:p>
            <a:pPr/>
            <a:r>
              <a:t>Do not use distracting animation</a:t>
            </a:r>
          </a:p>
          <a:p>
            <a:pPr/>
          </a:p>
          <a:p>
            <a:pPr/>
            <a:r>
              <a:t>Do not go overboard with the animation</a:t>
            </a:r>
          </a:p>
          <a:p>
            <a:pPr/>
          </a:p>
          <a:p>
            <a:pPr/>
            <a:r>
              <a:t>Be consistent with the animation that you use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9" presetID="15" grpId="1" fill="hold">
                                  <p:stCondLst>
                                    <p:cond delay="3000"/>
                                  </p:stCondLst>
                                  <p:iterate type="el" backwards="0">
                                    <p:tmAbs val="0"/>
                                  </p:iterate>
                                  <p:childTnLst>
                                    <p:set>
                                      <p:cBhvr>
                                        <p:cTn id="6" fill="hold"/>
                                        <p:tgtEl>
                                          <p:spTgt spid="68">
                                            <p:bg/>
                                          </p:spTgt>
                                        </p:tgtEl>
                                        <p:attrNameLst>
                                          <p:attrName>style.visibility</p:attrName>
                                        </p:attrNameLst>
                                      </p:cBhvr>
                                      <p:to>
                                        <p:strVal val="visible"/>
                                      </p:to>
                                    </p:set>
                                    <p:anim calcmode="lin" valueType="num">
                                      <p:cBhvr>
                                        <p:cTn id="7" dur="750" fill="hold"/>
                                        <p:tgtEl>
                                          <p:spTgt spid="68">
                                            <p:bg/>
                                          </p:spTgt>
                                        </p:tgtEl>
                                        <p:attrNameLst>
                                          <p:attrName>ppt_w</p:attrName>
                                        </p:attrNameLst>
                                      </p:cBhvr>
                                      <p:tavLst>
                                        <p:tav tm="0">
                                          <p:val>
                                            <p:fltVal val="0"/>
                                          </p:val>
                                        </p:tav>
                                        <p:tav tm="100000">
                                          <p:val>
                                            <p:strVal val="#ppt_w"/>
                                          </p:val>
                                        </p:tav>
                                      </p:tavLst>
                                    </p:anim>
                                    <p:anim calcmode="lin" valueType="num">
                                      <p:cBhvr>
                                        <p:cTn id="8" dur="750" fill="hold"/>
                                        <p:tgtEl>
                                          <p:spTgt spid="68">
                                            <p:bg/>
                                          </p:spTgt>
                                        </p:tgtEl>
                                        <p:attrNameLst>
                                          <p:attrName>ppt_h</p:attrName>
                                        </p:attrNameLst>
                                      </p:cBhvr>
                                      <p:tavLst>
                                        <p:tav tm="0">
                                          <p:val>
                                            <p:fltVal val="0"/>
                                          </p:val>
                                        </p:tav>
                                        <p:tav tm="100000">
                                          <p:val>
                                            <p:strVal val="#ppt_h"/>
                                          </p:val>
                                        </p:tav>
                                      </p:tavLst>
                                    </p:anim>
                                    <p:anim calcmode="lin" valueType="num">
                                      <p:cBhvr>
                                        <p:cTn id="9" dur="750" fill="hold"/>
                                        <p:tgtEl>
                                          <p:spTgt spid="68">
                                            <p:bg/>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68">
                                            <p:bg/>
                                          </p:spTgt>
                                        </p:tgtEl>
                                        <p:attrNameLst>
                                          <p:attrName>ppt_y</p:attrName>
                                        </p:attrNameLst>
                                      </p:cBhvr>
                                      <p:tavLst>
                                        <p:tav tm="0" fmla="#ppt_y+(sin(-2*pi*(1-$))*-#ppt_x+cos(-2*pi*(1-$))*(1-#ppt_y))*(1-$)">
                                          <p:val>
                                            <p:fltVal val="0"/>
                                          </p:val>
                                        </p:tav>
                                        <p:tav tm="100000">
                                          <p:val>
                                            <p:fltVal val="1"/>
                                          </p:val>
                                        </p:tav>
                                      </p:tavLst>
                                    </p:anim>
                                  </p:childTnLst>
                                </p:cTn>
                              </p:par>
                              <p:par>
                                <p:cTn id="11" presetClass="entr" nodeType="withEffect" presetSubtype="9" presetID="15" grpId="1" fill="hold">
                                  <p:stCondLst>
                                    <p:cond delay="3000"/>
                                  </p:stCondLst>
                                  <p:iterate type="el" backwards="0">
                                    <p:tmAbs val="0"/>
                                  </p:iterate>
                                  <p:childTnLst>
                                    <p:set>
                                      <p:cBhvr>
                                        <p:cTn id="12" fill="hold"/>
                                        <p:tgtEl>
                                          <p:spTgt spid="68">
                                            <p:txEl>
                                              <p:pRg st="0" end="0"/>
                                            </p:txEl>
                                          </p:spTgt>
                                        </p:tgtEl>
                                        <p:attrNameLst>
                                          <p:attrName>style.visibility</p:attrName>
                                        </p:attrNameLst>
                                      </p:cBhvr>
                                      <p:to>
                                        <p:strVal val="visible"/>
                                      </p:to>
                                    </p:set>
                                    <p:anim calcmode="lin" valueType="num">
                                      <p:cBhvr>
                                        <p:cTn id="13" dur="750" fill="hold"/>
                                        <p:tgtEl>
                                          <p:spTgt spid="68">
                                            <p:txEl>
                                              <p:pRg st="0" end="0"/>
                                            </p:txEl>
                                          </p:spTgt>
                                        </p:tgtEl>
                                        <p:attrNameLst>
                                          <p:attrName>ppt_w</p:attrName>
                                        </p:attrNameLst>
                                      </p:cBhvr>
                                      <p:tavLst>
                                        <p:tav tm="0">
                                          <p:val>
                                            <p:fltVal val="0"/>
                                          </p:val>
                                        </p:tav>
                                        <p:tav tm="100000">
                                          <p:val>
                                            <p:strVal val="#ppt_w"/>
                                          </p:val>
                                        </p:tav>
                                      </p:tavLst>
                                    </p:anim>
                                    <p:anim calcmode="lin" valueType="num">
                                      <p:cBhvr>
                                        <p:cTn id="14" dur="750" fill="hold"/>
                                        <p:tgtEl>
                                          <p:spTgt spid="68">
                                            <p:txEl>
                                              <p:pRg st="0" end="0"/>
                                            </p:txEl>
                                          </p:spTgt>
                                        </p:tgtEl>
                                        <p:attrNameLst>
                                          <p:attrName>ppt_h</p:attrName>
                                        </p:attrNameLst>
                                      </p:cBhvr>
                                      <p:tavLst>
                                        <p:tav tm="0">
                                          <p:val>
                                            <p:fltVal val="0"/>
                                          </p:val>
                                        </p:tav>
                                        <p:tav tm="100000">
                                          <p:val>
                                            <p:strVal val="#ppt_h"/>
                                          </p:val>
                                        </p:tav>
                                      </p:tavLst>
                                    </p:anim>
                                    <p:anim calcmode="lin" valueType="num">
                                      <p:cBhvr>
                                        <p:cTn id="15" dur="750" fill="hold"/>
                                        <p:tgtEl>
                                          <p:spTgt spid="6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750" fill="hold"/>
                                        <p:tgtEl>
                                          <p:spTgt spid="6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3750"/>
                            </p:stCondLst>
                            <p:childTnLst>
                              <p:par>
                                <p:cTn id="18" presetClass="entr" nodeType="afterEffect" presetSubtype="9" presetID="15" grpId="1" fill="hold">
                                  <p:stCondLst>
                                    <p:cond delay="0"/>
                                  </p:stCondLst>
                                  <p:iterate type="el" backwards="0">
                                    <p:tmAbs val="0"/>
                                  </p:iterate>
                                  <p:childTnLst>
                                    <p:set>
                                      <p:cBhvr>
                                        <p:cTn id="19" fill="hold"/>
                                        <p:tgtEl>
                                          <p:spTgt spid="68">
                                            <p:txEl>
                                              <p:pRg st="1" end="1"/>
                                            </p:txEl>
                                          </p:spTgt>
                                        </p:tgtEl>
                                        <p:attrNameLst>
                                          <p:attrName>style.visibility</p:attrName>
                                        </p:attrNameLst>
                                      </p:cBhvr>
                                      <p:to>
                                        <p:strVal val="visible"/>
                                      </p:to>
                                    </p:set>
                                    <p:anim calcmode="lin" valueType="num">
                                      <p:cBhvr>
                                        <p:cTn id="20" dur="750" fill="hold"/>
                                        <p:tgtEl>
                                          <p:spTgt spid="68">
                                            <p:txEl>
                                              <p:pRg st="1" end="1"/>
                                            </p:txEl>
                                          </p:spTgt>
                                        </p:tgtEl>
                                        <p:attrNameLst>
                                          <p:attrName>ppt_w</p:attrName>
                                        </p:attrNameLst>
                                      </p:cBhvr>
                                      <p:tavLst>
                                        <p:tav tm="0">
                                          <p:val>
                                            <p:fltVal val="0"/>
                                          </p:val>
                                        </p:tav>
                                        <p:tav tm="100000">
                                          <p:val>
                                            <p:strVal val="#ppt_w"/>
                                          </p:val>
                                        </p:tav>
                                      </p:tavLst>
                                    </p:anim>
                                    <p:anim calcmode="lin" valueType="num">
                                      <p:cBhvr>
                                        <p:cTn id="21" dur="750" fill="hold"/>
                                        <p:tgtEl>
                                          <p:spTgt spid="68">
                                            <p:txEl>
                                              <p:pRg st="1" end="1"/>
                                            </p:txEl>
                                          </p:spTgt>
                                        </p:tgtEl>
                                        <p:attrNameLst>
                                          <p:attrName>ppt_h</p:attrName>
                                        </p:attrNameLst>
                                      </p:cBhvr>
                                      <p:tavLst>
                                        <p:tav tm="0">
                                          <p:val>
                                            <p:fltVal val="0"/>
                                          </p:val>
                                        </p:tav>
                                        <p:tav tm="100000">
                                          <p:val>
                                            <p:strVal val="#ppt_h"/>
                                          </p:val>
                                        </p:tav>
                                      </p:tavLst>
                                    </p:anim>
                                    <p:anim calcmode="lin" valueType="num">
                                      <p:cBhvr>
                                        <p:cTn id="22" dur="750" fill="hold"/>
                                        <p:tgtEl>
                                          <p:spTgt spid="6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750" fill="hold"/>
                                        <p:tgtEl>
                                          <p:spTgt spid="68">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4500"/>
                            </p:stCondLst>
                            <p:childTnLst>
                              <p:par>
                                <p:cTn id="25" presetClass="entr" nodeType="afterEffect" presetSubtype="9" presetID="15" grpId="1" fill="hold">
                                  <p:stCondLst>
                                    <p:cond delay="3000"/>
                                  </p:stCondLst>
                                  <p:iterate type="el" backwards="0">
                                    <p:tmAbs val="0"/>
                                  </p:iterate>
                                  <p:childTnLst>
                                    <p:set>
                                      <p:cBhvr>
                                        <p:cTn id="26" fill="hold"/>
                                        <p:tgtEl>
                                          <p:spTgt spid="68">
                                            <p:txEl>
                                              <p:pRg st="2" end="2"/>
                                            </p:txEl>
                                          </p:spTgt>
                                        </p:tgtEl>
                                        <p:attrNameLst>
                                          <p:attrName>style.visibility</p:attrName>
                                        </p:attrNameLst>
                                      </p:cBhvr>
                                      <p:to>
                                        <p:strVal val="visible"/>
                                      </p:to>
                                    </p:set>
                                    <p:anim calcmode="lin" valueType="num">
                                      <p:cBhvr>
                                        <p:cTn id="27" dur="750" fill="hold"/>
                                        <p:tgtEl>
                                          <p:spTgt spid="68">
                                            <p:txEl>
                                              <p:pRg st="2" end="2"/>
                                            </p:txEl>
                                          </p:spTgt>
                                        </p:tgtEl>
                                        <p:attrNameLst>
                                          <p:attrName>ppt_w</p:attrName>
                                        </p:attrNameLst>
                                      </p:cBhvr>
                                      <p:tavLst>
                                        <p:tav tm="0">
                                          <p:val>
                                            <p:fltVal val="0"/>
                                          </p:val>
                                        </p:tav>
                                        <p:tav tm="100000">
                                          <p:val>
                                            <p:strVal val="#ppt_w"/>
                                          </p:val>
                                        </p:tav>
                                      </p:tavLst>
                                    </p:anim>
                                    <p:anim calcmode="lin" valueType="num">
                                      <p:cBhvr>
                                        <p:cTn id="28" dur="750" fill="hold"/>
                                        <p:tgtEl>
                                          <p:spTgt spid="68">
                                            <p:txEl>
                                              <p:pRg st="2" end="2"/>
                                            </p:txEl>
                                          </p:spTgt>
                                        </p:tgtEl>
                                        <p:attrNameLst>
                                          <p:attrName>ppt_h</p:attrName>
                                        </p:attrNameLst>
                                      </p:cBhvr>
                                      <p:tavLst>
                                        <p:tav tm="0">
                                          <p:val>
                                            <p:fltVal val="0"/>
                                          </p:val>
                                        </p:tav>
                                        <p:tav tm="100000">
                                          <p:val>
                                            <p:strVal val="#ppt_h"/>
                                          </p:val>
                                        </p:tav>
                                      </p:tavLst>
                                    </p:anim>
                                    <p:anim calcmode="lin" valueType="num">
                                      <p:cBhvr>
                                        <p:cTn id="29" dur="750" fill="hold"/>
                                        <p:tgtEl>
                                          <p:spTgt spid="6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750" fill="hold"/>
                                        <p:tgtEl>
                                          <p:spTgt spid="68">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8250"/>
                            </p:stCondLst>
                            <p:childTnLst>
                              <p:par>
                                <p:cTn id="32" presetClass="entr" nodeType="afterEffect" presetSubtype="9" presetID="15" grpId="1" fill="hold">
                                  <p:stCondLst>
                                    <p:cond delay="0"/>
                                  </p:stCondLst>
                                  <p:iterate type="el" backwards="0">
                                    <p:tmAbs val="0"/>
                                  </p:iterate>
                                  <p:childTnLst>
                                    <p:set>
                                      <p:cBhvr>
                                        <p:cTn id="33" fill="hold"/>
                                        <p:tgtEl>
                                          <p:spTgt spid="68">
                                            <p:txEl>
                                              <p:pRg st="3" end="3"/>
                                            </p:txEl>
                                          </p:spTgt>
                                        </p:tgtEl>
                                        <p:attrNameLst>
                                          <p:attrName>style.visibility</p:attrName>
                                        </p:attrNameLst>
                                      </p:cBhvr>
                                      <p:to>
                                        <p:strVal val="visible"/>
                                      </p:to>
                                    </p:set>
                                    <p:anim calcmode="lin" valueType="num">
                                      <p:cBhvr>
                                        <p:cTn id="34" dur="750" fill="hold"/>
                                        <p:tgtEl>
                                          <p:spTgt spid="68">
                                            <p:txEl>
                                              <p:pRg st="3" end="3"/>
                                            </p:txEl>
                                          </p:spTgt>
                                        </p:tgtEl>
                                        <p:attrNameLst>
                                          <p:attrName>ppt_w</p:attrName>
                                        </p:attrNameLst>
                                      </p:cBhvr>
                                      <p:tavLst>
                                        <p:tav tm="0">
                                          <p:val>
                                            <p:fltVal val="0"/>
                                          </p:val>
                                        </p:tav>
                                        <p:tav tm="100000">
                                          <p:val>
                                            <p:strVal val="#ppt_w"/>
                                          </p:val>
                                        </p:tav>
                                      </p:tavLst>
                                    </p:anim>
                                    <p:anim calcmode="lin" valueType="num">
                                      <p:cBhvr>
                                        <p:cTn id="35" dur="750" fill="hold"/>
                                        <p:tgtEl>
                                          <p:spTgt spid="68">
                                            <p:txEl>
                                              <p:pRg st="3" end="3"/>
                                            </p:txEl>
                                          </p:spTgt>
                                        </p:tgtEl>
                                        <p:attrNameLst>
                                          <p:attrName>ppt_h</p:attrName>
                                        </p:attrNameLst>
                                      </p:cBhvr>
                                      <p:tavLst>
                                        <p:tav tm="0">
                                          <p:val>
                                            <p:fltVal val="0"/>
                                          </p:val>
                                        </p:tav>
                                        <p:tav tm="100000">
                                          <p:val>
                                            <p:strVal val="#ppt_h"/>
                                          </p:val>
                                        </p:tav>
                                      </p:tavLst>
                                    </p:anim>
                                    <p:anim calcmode="lin" valueType="num">
                                      <p:cBhvr>
                                        <p:cTn id="36" dur="750" fill="hold"/>
                                        <p:tgtEl>
                                          <p:spTgt spid="6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7" dur="750" fill="hold"/>
                                        <p:tgtEl>
                                          <p:spTgt spid="68">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8" fill="hold">
                            <p:stCondLst>
                              <p:cond delay="9000"/>
                            </p:stCondLst>
                            <p:childTnLst>
                              <p:par>
                                <p:cTn id="39" presetClass="entr" nodeType="afterEffect" presetSubtype="9" presetID="15" grpId="1" fill="hold">
                                  <p:stCondLst>
                                    <p:cond delay="3000"/>
                                  </p:stCondLst>
                                  <p:iterate type="el" backwards="0">
                                    <p:tmAbs val="0"/>
                                  </p:iterate>
                                  <p:childTnLst>
                                    <p:set>
                                      <p:cBhvr>
                                        <p:cTn id="40" fill="hold"/>
                                        <p:tgtEl>
                                          <p:spTgt spid="68">
                                            <p:txEl>
                                              <p:pRg st="4" end="4"/>
                                            </p:txEl>
                                          </p:spTgt>
                                        </p:tgtEl>
                                        <p:attrNameLst>
                                          <p:attrName>style.visibility</p:attrName>
                                        </p:attrNameLst>
                                      </p:cBhvr>
                                      <p:to>
                                        <p:strVal val="visible"/>
                                      </p:to>
                                    </p:set>
                                    <p:anim calcmode="lin" valueType="num">
                                      <p:cBhvr>
                                        <p:cTn id="41" dur="750" fill="hold"/>
                                        <p:tgtEl>
                                          <p:spTgt spid="68">
                                            <p:txEl>
                                              <p:pRg st="4" end="4"/>
                                            </p:txEl>
                                          </p:spTgt>
                                        </p:tgtEl>
                                        <p:attrNameLst>
                                          <p:attrName>ppt_w</p:attrName>
                                        </p:attrNameLst>
                                      </p:cBhvr>
                                      <p:tavLst>
                                        <p:tav tm="0">
                                          <p:val>
                                            <p:fltVal val="0"/>
                                          </p:val>
                                        </p:tav>
                                        <p:tav tm="100000">
                                          <p:val>
                                            <p:strVal val="#ppt_w"/>
                                          </p:val>
                                        </p:tav>
                                      </p:tavLst>
                                    </p:anim>
                                    <p:anim calcmode="lin" valueType="num">
                                      <p:cBhvr>
                                        <p:cTn id="42" dur="750" fill="hold"/>
                                        <p:tgtEl>
                                          <p:spTgt spid="68">
                                            <p:txEl>
                                              <p:pRg st="4" end="4"/>
                                            </p:txEl>
                                          </p:spTgt>
                                        </p:tgtEl>
                                        <p:attrNameLst>
                                          <p:attrName>ppt_h</p:attrName>
                                        </p:attrNameLst>
                                      </p:cBhvr>
                                      <p:tavLst>
                                        <p:tav tm="0">
                                          <p:val>
                                            <p:fltVal val="0"/>
                                          </p:val>
                                        </p:tav>
                                        <p:tav tm="100000">
                                          <p:val>
                                            <p:strVal val="#ppt_h"/>
                                          </p:val>
                                        </p:tav>
                                      </p:tavLst>
                                    </p:anim>
                                    <p:anim calcmode="lin" valueType="num">
                                      <p:cBhvr>
                                        <p:cTn id="43" dur="750" fill="hold"/>
                                        <p:tgtEl>
                                          <p:spTgt spid="68">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4" dur="750" fill="hold"/>
                                        <p:tgtEl>
                                          <p:spTgt spid="68">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8"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Fonts - Good"/>
          <p:cNvSpPr txBox="1"/>
          <p:nvPr>
            <p:ph type="title" idx="4294967295"/>
          </p:nvPr>
        </p:nvSpPr>
        <p:spPr>
          <a:xfrm>
            <a:off x="914400" y="761999"/>
            <a:ext cx="8001000" cy="1143002"/>
          </a:xfrm>
          <a:prstGeom prst="rect">
            <a:avLst/>
          </a:prstGeom>
        </p:spPr>
        <p:txBody>
          <a:bodyPr>
            <a:normAutofit fontScale="100000" lnSpcReduction="0"/>
          </a:bodyPr>
          <a:lstStyle/>
          <a:p>
            <a:pPr/>
            <a:r>
              <a:t>Fonts - Good</a:t>
            </a:r>
          </a:p>
        </p:txBody>
      </p:sp>
      <p:sp>
        <p:nvSpPr>
          <p:cNvPr id="71" name="Use at least an 18-point font…"/>
          <p:cNvSpPr txBox="1"/>
          <p:nvPr>
            <p:ph type="body" idx="4294967295"/>
          </p:nvPr>
        </p:nvSpPr>
        <p:spPr>
          <a:xfrm>
            <a:off x="914400" y="2362200"/>
            <a:ext cx="8001000" cy="3733800"/>
          </a:xfrm>
          <a:prstGeom prst="rect">
            <a:avLst/>
          </a:prstGeom>
        </p:spPr>
        <p:txBody>
          <a:bodyPr>
            <a:normAutofit fontScale="100000" lnSpcReduction="0"/>
          </a:bodyPr>
          <a:lstStyle/>
          <a:p>
            <a:pPr/>
            <a:r>
              <a:t>Use at least an 18-point font</a:t>
            </a:r>
          </a:p>
          <a:p>
            <a:pPr/>
            <a:r>
              <a:t>Use different size fonts for main points and secondary points</a:t>
            </a:r>
          </a:p>
          <a:p>
            <a:pPr lvl="1" marL="742950" indent="-285750">
              <a:spcBef>
                <a:spcPts val="0"/>
              </a:spcBef>
              <a:defRPr sz="2400"/>
            </a:pPr>
            <a:r>
              <a:t>this font is 24-point, the main point font is 28-point, and the title font is 36-point</a:t>
            </a:r>
          </a:p>
          <a:p>
            <a:pPr/>
            <a:r>
              <a:t>Use a standard font like Times New Roman or Arial</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 name="Fonts - Bad"/>
          <p:cNvSpPr txBox="1"/>
          <p:nvPr>
            <p:ph type="title" idx="4294967295"/>
          </p:nvPr>
        </p:nvSpPr>
        <p:spPr>
          <a:xfrm>
            <a:off x="914400" y="761999"/>
            <a:ext cx="8001000" cy="1143002"/>
          </a:xfrm>
          <a:prstGeom prst="rect">
            <a:avLst/>
          </a:prstGeom>
        </p:spPr>
        <p:txBody>
          <a:bodyPr>
            <a:normAutofit fontScale="100000" lnSpcReduction="0"/>
          </a:bodyPr>
          <a:lstStyle/>
          <a:p>
            <a:pPr/>
            <a:r>
              <a:t>Fonts - Bad</a:t>
            </a:r>
          </a:p>
        </p:txBody>
      </p:sp>
      <p:sp>
        <p:nvSpPr>
          <p:cNvPr id="74" name="If you use a small font, your audience won’t be able to read what you have written…"/>
          <p:cNvSpPr txBox="1"/>
          <p:nvPr>
            <p:ph type="body" idx="4294967295"/>
          </p:nvPr>
        </p:nvSpPr>
        <p:spPr>
          <a:xfrm>
            <a:off x="914400" y="2362200"/>
            <a:ext cx="8001000" cy="3733800"/>
          </a:xfrm>
          <a:prstGeom prst="rect">
            <a:avLst/>
          </a:prstGeom>
        </p:spPr>
        <p:txBody>
          <a:bodyPr>
            <a:normAutofit fontScale="100000" lnSpcReduction="0"/>
          </a:bodyPr>
          <a:lstStyle/>
          <a:p>
            <a:pPr>
              <a:spcBef>
                <a:spcPts val="300"/>
              </a:spcBef>
              <a:defRPr sz="1400"/>
            </a:pPr>
            <a:r>
              <a:t>If you use a small font, your audience won’t be able to read what you have written</a:t>
            </a:r>
          </a:p>
          <a:p>
            <a:pPr>
              <a:defRPr sz="1400"/>
            </a:pPr>
          </a:p>
          <a:p>
            <a:pPr/>
            <a:r>
              <a:t>CAPITALIZE ONLY WHEN NECESSARY.  IT IS DIFFICULT TO READ</a:t>
            </a:r>
          </a:p>
          <a:p>
            <a:pPr/>
          </a:p>
          <a:p>
            <a:pPr>
              <a:defRPr>
                <a:latin typeface="Impact"/>
                <a:ea typeface="Impact"/>
                <a:cs typeface="Impact"/>
                <a:sym typeface="Impact"/>
              </a:defRPr>
            </a:pPr>
            <a:r>
              <a:t>Don’t use a complicated font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apsules">
  <a:themeElements>
    <a:clrScheme name="Capsules">
      <a:dk1>
        <a:srgbClr val="003366"/>
      </a:dk1>
      <a:lt1>
        <a:srgbClr val="666666"/>
      </a:lt1>
      <a:dk2>
        <a:srgbClr val="A7A7A7"/>
      </a:dk2>
      <a:lt2>
        <a:srgbClr val="535353"/>
      </a:lt2>
      <a:accent1>
        <a:srgbClr val="99CC99"/>
      </a:accent1>
      <a:accent2>
        <a:srgbClr val="33CCCC"/>
      </a:accent2>
      <a:accent3>
        <a:srgbClr val="9BBB59"/>
      </a:accent3>
      <a:accent4>
        <a:srgbClr val="8064A2"/>
      </a:accent4>
      <a:accent5>
        <a:srgbClr val="4BACC6"/>
      </a:accent5>
      <a:accent6>
        <a:srgbClr val="F79646"/>
      </a:accent6>
      <a:hlink>
        <a:srgbClr val="0000FF"/>
      </a:hlink>
      <a:folHlink>
        <a:srgbClr val="FF00FF"/>
      </a:folHlink>
    </a:clrScheme>
    <a:fontScheme name="Capsules">
      <a:majorFont>
        <a:latin typeface="Helvetica Neue"/>
        <a:ea typeface="Helvetica Neue"/>
        <a:cs typeface="Helvetica Neue"/>
      </a:majorFont>
      <a:minorFont>
        <a:latin typeface="Helvetica"/>
        <a:ea typeface="Helvetica"/>
        <a:cs typeface="Helvetica"/>
      </a:minorFont>
    </a:fontScheme>
    <a:fmtScheme name="Capsu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apsules">
  <a:themeElements>
    <a:clrScheme name="Capsules">
      <a:dk1>
        <a:srgbClr val="000000"/>
      </a:dk1>
      <a:lt1>
        <a:srgbClr val="FFFFFF"/>
      </a:lt1>
      <a:dk2>
        <a:srgbClr val="A7A7A7"/>
      </a:dk2>
      <a:lt2>
        <a:srgbClr val="535353"/>
      </a:lt2>
      <a:accent1>
        <a:srgbClr val="99CC99"/>
      </a:accent1>
      <a:accent2>
        <a:srgbClr val="33CCCC"/>
      </a:accent2>
      <a:accent3>
        <a:srgbClr val="9BBB59"/>
      </a:accent3>
      <a:accent4>
        <a:srgbClr val="8064A2"/>
      </a:accent4>
      <a:accent5>
        <a:srgbClr val="4BACC6"/>
      </a:accent5>
      <a:accent6>
        <a:srgbClr val="F79646"/>
      </a:accent6>
      <a:hlink>
        <a:srgbClr val="0000FF"/>
      </a:hlink>
      <a:folHlink>
        <a:srgbClr val="FF00FF"/>
      </a:folHlink>
    </a:clrScheme>
    <a:fontScheme name="Capsules">
      <a:majorFont>
        <a:latin typeface="Helvetica Neue"/>
        <a:ea typeface="Helvetica Neue"/>
        <a:cs typeface="Helvetica Neue"/>
      </a:majorFont>
      <a:minorFont>
        <a:latin typeface="Helvetica"/>
        <a:ea typeface="Helvetica"/>
        <a:cs typeface="Helvetica"/>
      </a:minorFont>
    </a:fontScheme>
    <a:fmtScheme name="Capsu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600"/>
          </a:spcBef>
          <a:spcAft>
            <a:spcPts val="0"/>
          </a:spcAft>
          <a:buClr>
            <a:srgbClr val="003366"/>
          </a:buClr>
          <a:buSzPct val="75000"/>
          <a:buFontTx/>
          <a:buChar char="●"/>
          <a:tabLst/>
          <a:defRPr b="0" baseline="0" cap="none" i="0" spc="0" strike="noStrike" sz="2800" u="none" kumimoji="0" normalizeH="0">
            <a:ln>
              <a:noFill/>
            </a:ln>
            <a:solidFill>
              <a:srgbClr val="00336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